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16"/>
  </p:notesMasterIdLst>
  <p:sldIdLst>
    <p:sldId id="1938" r:id="rId2"/>
    <p:sldId id="1941" r:id="rId3"/>
    <p:sldId id="1942" r:id="rId4"/>
    <p:sldId id="1940" r:id="rId5"/>
    <p:sldId id="1943" r:id="rId6"/>
    <p:sldId id="1944" r:id="rId7"/>
    <p:sldId id="1945" r:id="rId8"/>
    <p:sldId id="1946" r:id="rId9"/>
    <p:sldId id="1947" r:id="rId10"/>
    <p:sldId id="1948" r:id="rId11"/>
    <p:sldId id="1949" r:id="rId12"/>
    <p:sldId id="1950" r:id="rId13"/>
    <p:sldId id="1951" r:id="rId14"/>
    <p:sldId id="195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676"/>
    <a:srgbClr val="0796D0"/>
    <a:srgbClr val="360071"/>
    <a:srgbClr val="6A1F60"/>
    <a:srgbClr val="CA4F67"/>
    <a:srgbClr val="C60B68"/>
    <a:srgbClr val="F7D6D6"/>
    <a:srgbClr val="A69AC7"/>
    <a:srgbClr val="EACAD0"/>
    <a:srgbClr val="C50C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42"/>
  </p:normalViewPr>
  <p:slideViewPr>
    <p:cSldViewPr snapToGrid="0">
      <p:cViewPr varScale="1">
        <p:scale>
          <a:sx n="111" d="100"/>
          <a:sy n="111" d="100"/>
        </p:scale>
        <p:origin x="59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5F59B-C668-4011-983E-F315D5C6132D}" type="datetimeFigureOut">
              <a:rPr lang="en-US" smtClean="0"/>
              <a:t>1/11/2024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F99F9-2769-4C52-8EE2-7278119F0A16}" type="slidenum">
              <a:rPr lang="en-US" smtClean="0"/>
              <a:t>‹#›</a:t>
            </a:fld>
            <a:endParaRPr lang="en-US" dirty="0"/>
          </a:p>
        </p:txBody>
      </p:sp>
    </p:spTree>
    <p:extLst>
      <p:ext uri="{BB962C8B-B14F-4D97-AF65-F5344CB8AC3E}">
        <p14:creationId xmlns:p14="http://schemas.microsoft.com/office/powerpoint/2010/main" val="2612925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99000">
              <a:srgbClr val="FDFFFE"/>
            </a:gs>
            <a:gs pos="66000">
              <a:srgbClr val="F3FFFF"/>
            </a:gs>
            <a:gs pos="37992">
              <a:srgbClr val="FFFFFF"/>
            </a:gs>
            <a:gs pos="5000">
              <a:srgbClr val="EAFCFE"/>
            </a:gs>
          </a:gsLst>
          <a:lin ang="17400000" scaled="0"/>
        </a:gra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1A03A7DE-E2C6-D3DE-2D3C-0E50AB453153}"/>
              </a:ext>
            </a:extLst>
          </p:cNvPr>
          <p:cNvSpPr/>
          <p:nvPr userDrawn="1"/>
        </p:nvSpPr>
        <p:spPr>
          <a:xfrm>
            <a:off x="492348" y="822701"/>
            <a:ext cx="5439251" cy="5439251"/>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Oval 5">
            <a:extLst>
              <a:ext uri="{FF2B5EF4-FFF2-40B4-BE49-F238E27FC236}">
                <a16:creationId xmlns:a16="http://schemas.microsoft.com/office/drawing/2014/main" id="{E9155AC3-4048-A012-522F-9975DD4374A4}"/>
              </a:ext>
            </a:extLst>
          </p:cNvPr>
          <p:cNvSpPr/>
          <p:nvPr userDrawn="1"/>
        </p:nvSpPr>
        <p:spPr>
          <a:xfrm>
            <a:off x="11352413" y="1318559"/>
            <a:ext cx="389835" cy="389835"/>
          </a:xfrm>
          <a:prstGeom prst="ellipse">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9" name="Oval 8">
            <a:extLst>
              <a:ext uri="{FF2B5EF4-FFF2-40B4-BE49-F238E27FC236}">
                <a16:creationId xmlns:a16="http://schemas.microsoft.com/office/drawing/2014/main" id="{C66BC318-7E9C-A53F-C445-78301FFF7C95}"/>
              </a:ext>
            </a:extLst>
          </p:cNvPr>
          <p:cNvSpPr/>
          <p:nvPr userDrawn="1"/>
        </p:nvSpPr>
        <p:spPr>
          <a:xfrm>
            <a:off x="638841" y="5012346"/>
            <a:ext cx="837678" cy="837678"/>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1" name="Freeform 12">
            <a:extLst>
              <a:ext uri="{FF2B5EF4-FFF2-40B4-BE49-F238E27FC236}">
                <a16:creationId xmlns:a16="http://schemas.microsoft.com/office/drawing/2014/main" id="{EC2B4886-6DF6-0A57-7118-513A7AAA40F3}"/>
              </a:ext>
            </a:extLst>
          </p:cNvPr>
          <p:cNvSpPr/>
          <p:nvPr userDrawn="1"/>
        </p:nvSpPr>
        <p:spPr>
          <a:xfrm>
            <a:off x="9853347" y="0"/>
            <a:ext cx="1499066" cy="1061910"/>
          </a:xfrm>
          <a:custGeom>
            <a:avLst/>
            <a:gdLst>
              <a:gd name="connsiteX0" fmla="*/ 70097 w 1499066"/>
              <a:gd name="connsiteY0" fmla="*/ 0 h 1061910"/>
              <a:gd name="connsiteX1" fmla="*/ 1428969 w 1499066"/>
              <a:gd name="connsiteY1" fmla="*/ 0 h 1061910"/>
              <a:gd name="connsiteX2" fmla="*/ 1440164 w 1499066"/>
              <a:gd name="connsiteY2" fmla="*/ 20625 h 1061910"/>
              <a:gd name="connsiteX3" fmla="*/ 1499066 w 1499066"/>
              <a:gd name="connsiteY3" fmla="*/ 312377 h 1061910"/>
              <a:gd name="connsiteX4" fmla="*/ 749533 w 1499066"/>
              <a:gd name="connsiteY4" fmla="*/ 1061910 h 1061910"/>
              <a:gd name="connsiteX5" fmla="*/ 0 w 1499066"/>
              <a:gd name="connsiteY5" fmla="*/ 312377 h 1061910"/>
              <a:gd name="connsiteX6" fmla="*/ 58902 w 1499066"/>
              <a:gd name="connsiteY6" fmla="*/ 20625 h 106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9066" h="1061910">
                <a:moveTo>
                  <a:pt x="70097" y="0"/>
                </a:moveTo>
                <a:lnTo>
                  <a:pt x="1428969" y="0"/>
                </a:lnTo>
                <a:lnTo>
                  <a:pt x="1440164" y="20625"/>
                </a:lnTo>
                <a:cubicBezTo>
                  <a:pt x="1478092" y="110298"/>
                  <a:pt x="1499066" y="208888"/>
                  <a:pt x="1499066" y="312377"/>
                </a:cubicBezTo>
                <a:cubicBezTo>
                  <a:pt x="1499066" y="726333"/>
                  <a:pt x="1163489" y="1061910"/>
                  <a:pt x="749533" y="1061910"/>
                </a:cubicBezTo>
                <a:cubicBezTo>
                  <a:pt x="335577" y="1061910"/>
                  <a:pt x="0" y="726333"/>
                  <a:pt x="0" y="312377"/>
                </a:cubicBezTo>
                <a:cubicBezTo>
                  <a:pt x="0" y="208888"/>
                  <a:pt x="20974" y="110298"/>
                  <a:pt x="58902" y="20625"/>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1">
            <a:extLst>
              <a:ext uri="{FF2B5EF4-FFF2-40B4-BE49-F238E27FC236}">
                <a16:creationId xmlns:a16="http://schemas.microsoft.com/office/drawing/2014/main" id="{4BF993BB-6145-4D1C-B438-D1350312F172}"/>
              </a:ext>
            </a:extLst>
          </p:cNvPr>
          <p:cNvSpPr>
            <a:spLocks noGrp="1"/>
          </p:cNvSpPr>
          <p:nvPr>
            <p:ph type="title"/>
          </p:nvPr>
        </p:nvSpPr>
        <p:spPr>
          <a:xfrm>
            <a:off x="6300216" y="2130552"/>
            <a:ext cx="4590288" cy="1764792"/>
          </a:xfrm>
        </p:spPr>
        <p:txBody>
          <a:bodyPr anchor="t">
            <a:noAutofit/>
          </a:bodyPr>
          <a:lstStyle>
            <a:lvl1pPr>
              <a:defRPr sz="5400" b="1">
                <a:solidFill>
                  <a:schemeClr val="tx2"/>
                </a:solidFill>
                <a:latin typeface="+mn-lt"/>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50EBEF97-3620-43B4-9D9A-099216F75396}"/>
              </a:ext>
            </a:extLst>
          </p:cNvPr>
          <p:cNvSpPr>
            <a:spLocks noGrp="1"/>
          </p:cNvSpPr>
          <p:nvPr>
            <p:ph type="pic" sz="quarter" idx="10"/>
          </p:nvPr>
        </p:nvSpPr>
        <p:spPr>
          <a:xfrm>
            <a:off x="1005840" y="1316736"/>
            <a:ext cx="4325112" cy="4325112"/>
          </a:xfrm>
          <a:noFill/>
        </p:spPr>
        <p:txBody>
          <a:bodyPr anchor="ctr">
            <a:noAutofit/>
          </a:bodyPr>
          <a:lstStyle>
            <a:lvl1pPr algn="ctr">
              <a:defRPr/>
            </a:lvl1pPr>
          </a:lstStyle>
          <a:p>
            <a:r>
              <a:rPr lang="en-US"/>
              <a:t>Click icon to add picture</a:t>
            </a:r>
            <a:endParaRPr lang="en-US" dirty="0"/>
          </a:p>
        </p:txBody>
      </p:sp>
      <p:sp>
        <p:nvSpPr>
          <p:cNvPr id="12" name="Subtitle 2">
            <a:extLst>
              <a:ext uri="{FF2B5EF4-FFF2-40B4-BE49-F238E27FC236}">
                <a16:creationId xmlns:a16="http://schemas.microsoft.com/office/drawing/2014/main" id="{64030515-78CF-D472-B3D6-9EE48BCA2662}"/>
              </a:ext>
            </a:extLst>
          </p:cNvPr>
          <p:cNvSpPr>
            <a:spLocks noGrp="1"/>
          </p:cNvSpPr>
          <p:nvPr>
            <p:ph type="subTitle" idx="1"/>
          </p:nvPr>
        </p:nvSpPr>
        <p:spPr>
          <a:xfrm>
            <a:off x="6298598" y="3895344"/>
            <a:ext cx="4591906" cy="1024128"/>
          </a:xfrm>
        </p:spPr>
        <p:txBody>
          <a:bodyPr>
            <a:noAutofit/>
          </a:bodyPr>
          <a:lstStyle>
            <a:lvl1pPr marL="0" indent="0" algn="l">
              <a:lnSpc>
                <a:spcPct val="100000"/>
              </a:lnSpc>
              <a:buNone/>
              <a:defRPr sz="2200" b="1">
                <a:solidFill>
                  <a:schemeClr val="tx2"/>
                </a:solidFill>
                <a:latin typeface="Segoe UI Semibold" panose="020B0702040204020203" pitchFamily="34" charset="0"/>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72962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deo with caption">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edit Master title style</a:t>
            </a:r>
            <a:endParaRPr lang="en-US" dirty="0"/>
          </a:p>
        </p:txBody>
      </p:sp>
      <p:sp>
        <p:nvSpPr>
          <p:cNvPr id="16" name="Media Placeholder 15">
            <a:extLst>
              <a:ext uri="{FF2B5EF4-FFF2-40B4-BE49-F238E27FC236}">
                <a16:creationId xmlns:a16="http://schemas.microsoft.com/office/drawing/2014/main" id="{0D165AF2-A462-FCF3-81AE-ADB955740CCB}"/>
              </a:ext>
            </a:extLst>
          </p:cNvPr>
          <p:cNvSpPr>
            <a:spLocks noGrp="1"/>
          </p:cNvSpPr>
          <p:nvPr>
            <p:ph type="media" sz="quarter" idx="10"/>
          </p:nvPr>
        </p:nvSpPr>
        <p:spPr>
          <a:xfrm>
            <a:off x="640080" y="1847088"/>
            <a:ext cx="7424928" cy="3776472"/>
          </a:xfrm>
        </p:spPr>
        <p:txBody>
          <a:bodyPr>
            <a:noAutofit/>
          </a:bodyPr>
          <a:lstStyle>
            <a:lvl1pPr>
              <a:defRPr>
                <a:solidFill>
                  <a:schemeClr val="tx2"/>
                </a:solidFill>
              </a:defRPr>
            </a:lvl1pPr>
          </a:lstStyle>
          <a:p>
            <a:r>
              <a:rPr lang="en-US"/>
              <a:t>Click icon to add media</a:t>
            </a:r>
            <a:endParaRPr lang="en-US" dirty="0"/>
          </a:p>
        </p:txBody>
      </p:sp>
      <p:sp>
        <p:nvSpPr>
          <p:cNvPr id="5" name="Freeform 2">
            <a:extLst>
              <a:ext uri="{FF2B5EF4-FFF2-40B4-BE49-F238E27FC236}">
                <a16:creationId xmlns:a16="http://schemas.microsoft.com/office/drawing/2014/main" id="{5CA8910C-D8ED-5254-9603-C499A3F69701}"/>
              </a:ext>
            </a:extLst>
          </p:cNvPr>
          <p:cNvSpPr/>
          <p:nvPr userDrawn="1"/>
        </p:nvSpPr>
        <p:spPr>
          <a:xfrm flipV="1">
            <a:off x="6483077" y="1921304"/>
            <a:ext cx="5708922" cy="4941678"/>
          </a:xfrm>
          <a:custGeom>
            <a:avLst/>
            <a:gdLst>
              <a:gd name="connsiteX0" fmla="*/ 2681883 w 4953666"/>
              <a:gd name="connsiteY0" fmla="*/ 4293658 h 4294315"/>
              <a:gd name="connsiteX1" fmla="*/ 2962801 w 4953666"/>
              <a:gd name="connsiteY1" fmla="*/ 4285537 h 4294315"/>
              <a:gd name="connsiteX2" fmla="*/ 4834127 w 4953666"/>
              <a:gd name="connsiteY2" fmla="*/ 3330444 h 4294315"/>
              <a:gd name="connsiteX3" fmla="*/ 4953666 w 4953666"/>
              <a:gd name="connsiteY3" fmla="*/ 3175947 h 4294315"/>
              <a:gd name="connsiteX4" fmla="*/ 4953666 w 4953666"/>
              <a:gd name="connsiteY4" fmla="*/ 0 h 4294315"/>
              <a:gd name="connsiteX5" fmla="*/ 481203 w 4953666"/>
              <a:gd name="connsiteY5" fmla="*/ 0 h 4294315"/>
              <a:gd name="connsiteX6" fmla="*/ 354529 w 4953666"/>
              <a:gd name="connsiteY6" fmla="*/ 200752 h 4294315"/>
              <a:gd name="connsiteX7" fmla="*/ 8771 w 4953666"/>
              <a:gd name="connsiteY7" fmla="*/ 1767440 h 4294315"/>
              <a:gd name="connsiteX8" fmla="*/ 2681883 w 4953666"/>
              <a:gd name="connsiteY8" fmla="*/ 4293658 h 429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53666" h="4294315">
                <a:moveTo>
                  <a:pt x="2681883" y="4293658"/>
                </a:moveTo>
                <a:cubicBezTo>
                  <a:pt x="2774620" y="4295683"/>
                  <a:pt x="2868342" y="4293047"/>
                  <a:pt x="2962801" y="4285537"/>
                </a:cubicBezTo>
                <a:cubicBezTo>
                  <a:pt x="3718476" y="4225460"/>
                  <a:pt x="4378268" y="3864871"/>
                  <a:pt x="4834127" y="3330444"/>
                </a:cubicBezTo>
                <a:lnTo>
                  <a:pt x="4953666" y="3175947"/>
                </a:lnTo>
                <a:lnTo>
                  <a:pt x="4953666" y="0"/>
                </a:lnTo>
                <a:lnTo>
                  <a:pt x="481203" y="0"/>
                </a:lnTo>
                <a:lnTo>
                  <a:pt x="354529" y="200752"/>
                </a:lnTo>
                <a:cubicBezTo>
                  <a:pt x="94175" y="660824"/>
                  <a:pt x="-36273" y="1200867"/>
                  <a:pt x="8771" y="1767440"/>
                </a:cubicBezTo>
                <a:cubicBezTo>
                  <a:pt x="121380" y="3183873"/>
                  <a:pt x="1290828" y="4263270"/>
                  <a:pt x="2681883" y="4293658"/>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7">
            <a:extLst>
              <a:ext uri="{FF2B5EF4-FFF2-40B4-BE49-F238E27FC236}">
                <a16:creationId xmlns:a16="http://schemas.microsoft.com/office/drawing/2014/main" id="{0FCE207E-49DC-89F0-6C2E-AEDEB1A668DB}"/>
              </a:ext>
            </a:extLst>
          </p:cNvPr>
          <p:cNvSpPr/>
          <p:nvPr userDrawn="1"/>
        </p:nvSpPr>
        <p:spPr>
          <a:xfrm>
            <a:off x="11201466" y="1425943"/>
            <a:ext cx="990534" cy="1329158"/>
          </a:xfrm>
          <a:custGeom>
            <a:avLst/>
            <a:gdLst>
              <a:gd name="connsiteX0" fmla="*/ 664579 w 990534"/>
              <a:gd name="connsiteY0" fmla="*/ 0 h 1329158"/>
              <a:gd name="connsiteX1" fmla="*/ 923263 w 990534"/>
              <a:gd name="connsiteY1" fmla="*/ 52226 h 1329158"/>
              <a:gd name="connsiteX2" fmla="*/ 990534 w 990534"/>
              <a:gd name="connsiteY2" fmla="*/ 88739 h 1329158"/>
              <a:gd name="connsiteX3" fmla="*/ 990534 w 990534"/>
              <a:gd name="connsiteY3" fmla="*/ 1240419 h 1329158"/>
              <a:gd name="connsiteX4" fmla="*/ 923263 w 990534"/>
              <a:gd name="connsiteY4" fmla="*/ 1276932 h 1329158"/>
              <a:gd name="connsiteX5" fmla="*/ 664579 w 990534"/>
              <a:gd name="connsiteY5" fmla="*/ 1329158 h 1329158"/>
              <a:gd name="connsiteX6" fmla="*/ 0 w 990534"/>
              <a:gd name="connsiteY6" fmla="*/ 664579 h 1329158"/>
              <a:gd name="connsiteX7" fmla="*/ 664579 w 990534"/>
              <a:gd name="connsiteY7" fmla="*/ 0 h 132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34" h="1329158">
                <a:moveTo>
                  <a:pt x="664579" y="0"/>
                </a:moveTo>
                <a:cubicBezTo>
                  <a:pt x="756338" y="0"/>
                  <a:pt x="843754" y="18597"/>
                  <a:pt x="923263" y="52226"/>
                </a:cubicBezTo>
                <a:lnTo>
                  <a:pt x="990534" y="88739"/>
                </a:lnTo>
                <a:lnTo>
                  <a:pt x="990534" y="1240419"/>
                </a:lnTo>
                <a:lnTo>
                  <a:pt x="923263" y="1276932"/>
                </a:lnTo>
                <a:cubicBezTo>
                  <a:pt x="843754" y="1310562"/>
                  <a:pt x="756338" y="1329158"/>
                  <a:pt x="664579" y="1329158"/>
                </a:cubicBezTo>
                <a:cubicBezTo>
                  <a:pt x="297542" y="1329158"/>
                  <a:pt x="0" y="1031616"/>
                  <a:pt x="0" y="664579"/>
                </a:cubicBezTo>
                <a:cubicBezTo>
                  <a:pt x="0" y="297542"/>
                  <a:pt x="297542" y="0"/>
                  <a:pt x="664579" y="0"/>
                </a:cubicBezTo>
                <a:close/>
              </a:path>
            </a:pathLst>
          </a:cu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Text Placeholder 17">
            <a:extLst>
              <a:ext uri="{FF2B5EF4-FFF2-40B4-BE49-F238E27FC236}">
                <a16:creationId xmlns:a16="http://schemas.microsoft.com/office/drawing/2014/main" id="{C1550097-BD5F-E98D-20E3-A22C0C0388E5}"/>
              </a:ext>
            </a:extLst>
          </p:cNvPr>
          <p:cNvSpPr>
            <a:spLocks noGrp="1"/>
          </p:cNvSpPr>
          <p:nvPr>
            <p:ph type="body" sz="quarter" idx="11"/>
          </p:nvPr>
        </p:nvSpPr>
        <p:spPr>
          <a:xfrm>
            <a:off x="8412480" y="2715768"/>
            <a:ext cx="3364992" cy="3017520"/>
          </a:xfrm>
        </p:spPr>
        <p:txBody>
          <a:bodyPr anchor="b">
            <a:noAutofit/>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a:p>
            <a:pPr lvl="1"/>
            <a:r>
              <a:rPr lang="en-US"/>
              <a:t>Second level</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noAutofit/>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noAutofit/>
          </a:bodyPr>
          <a:lstStyle/>
          <a:p>
            <a:fld id="{D1BC2EDA-D519-4F34-BF3F-BFFF500F4B03}" type="slidenum">
              <a:rPr lang="en-US" smtClean="0"/>
              <a:t>‹#›</a:t>
            </a:fld>
            <a:endParaRPr lang="en-US" dirty="0"/>
          </a:p>
        </p:txBody>
      </p:sp>
    </p:spTree>
    <p:extLst>
      <p:ext uri="{BB962C8B-B14F-4D97-AF65-F5344CB8AC3E}">
        <p14:creationId xmlns:p14="http://schemas.microsoft.com/office/powerpoint/2010/main" val="666919492"/>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guide id="3" orient="horz" pos="355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lis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21208" y="566928"/>
            <a:ext cx="11119104" cy="640080"/>
          </a:xfrm>
        </p:spPr>
        <p:txBody>
          <a:bodyPr anchor="t" anchorCtr="0">
            <a:normAutofit/>
          </a:bodyPr>
          <a:lstStyle>
            <a:lvl1pPr algn="ctr">
              <a:defRPr sz="3200" b="1">
                <a:solidFill>
                  <a:schemeClr val="tx2"/>
                </a:solidFill>
                <a:latin typeface="+mn-lt"/>
              </a:defRPr>
            </a:lvl1pPr>
          </a:lstStyle>
          <a:p>
            <a:r>
              <a:rPr lang="en-US"/>
              <a:t>Click to edit Master title style</a:t>
            </a:r>
            <a:endParaRPr lang="en-US" dirty="0"/>
          </a:p>
        </p:txBody>
      </p:sp>
      <p:sp>
        <p:nvSpPr>
          <p:cNvPr id="6" name="Freeform 3">
            <a:extLst>
              <a:ext uri="{FF2B5EF4-FFF2-40B4-BE49-F238E27FC236}">
                <a16:creationId xmlns:a16="http://schemas.microsoft.com/office/drawing/2014/main" id="{8D76C9A2-7310-AC9A-D74B-465F4A044014}"/>
              </a:ext>
            </a:extLst>
          </p:cNvPr>
          <p:cNvSpPr/>
          <p:nvPr userDrawn="1"/>
        </p:nvSpPr>
        <p:spPr>
          <a:xfrm>
            <a:off x="8612029" y="3432619"/>
            <a:ext cx="3586781" cy="3425381"/>
          </a:xfrm>
          <a:custGeom>
            <a:avLst/>
            <a:gdLst>
              <a:gd name="connsiteX0" fmla="*/ 2057400 w 3586781"/>
              <a:gd name="connsiteY0" fmla="*/ 0 h 3425381"/>
              <a:gd name="connsiteX1" fmla="*/ 3512202 w 3586781"/>
              <a:gd name="connsiteY1" fmla="*/ 602599 h 3425381"/>
              <a:gd name="connsiteX2" fmla="*/ 3586781 w 3586781"/>
              <a:gd name="connsiteY2" fmla="*/ 684657 h 3425381"/>
              <a:gd name="connsiteX3" fmla="*/ 3586781 w 3586781"/>
              <a:gd name="connsiteY3" fmla="*/ 3425381 h 3425381"/>
              <a:gd name="connsiteX4" fmla="*/ 523691 w 3586781"/>
              <a:gd name="connsiteY4" fmla="*/ 3425381 h 3425381"/>
              <a:gd name="connsiteX5" fmla="*/ 469810 w 3586781"/>
              <a:gd name="connsiteY5" fmla="*/ 3366098 h 3425381"/>
              <a:gd name="connsiteX6" fmla="*/ 0 w 3586781"/>
              <a:gd name="connsiteY6" fmla="*/ 2057400 h 3425381"/>
              <a:gd name="connsiteX7" fmla="*/ 2057400 w 3586781"/>
              <a:gd name="connsiteY7" fmla="*/ 0 h 342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6781" h="3425381">
                <a:moveTo>
                  <a:pt x="2057400" y="0"/>
                </a:moveTo>
                <a:cubicBezTo>
                  <a:pt x="2625535" y="0"/>
                  <a:pt x="3139885" y="230282"/>
                  <a:pt x="3512202" y="602599"/>
                </a:cubicBezTo>
                <a:lnTo>
                  <a:pt x="3586781" y="684657"/>
                </a:lnTo>
                <a:lnTo>
                  <a:pt x="3586781" y="3425381"/>
                </a:lnTo>
                <a:lnTo>
                  <a:pt x="523691" y="3425381"/>
                </a:lnTo>
                <a:lnTo>
                  <a:pt x="469810" y="3366098"/>
                </a:lnTo>
                <a:cubicBezTo>
                  <a:pt x="176310" y="3010458"/>
                  <a:pt x="0" y="2554519"/>
                  <a:pt x="0" y="2057400"/>
                </a:cubicBezTo>
                <a:cubicBezTo>
                  <a:pt x="0" y="921129"/>
                  <a:pt x="921129" y="0"/>
                  <a:pt x="2057400" y="0"/>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Rectangle 7">
            <a:extLst>
              <a:ext uri="{FF2B5EF4-FFF2-40B4-BE49-F238E27FC236}">
                <a16:creationId xmlns:a16="http://schemas.microsoft.com/office/drawing/2014/main" id="{CCC7F2D7-0500-18AD-893F-3BFF96B94526}"/>
              </a:ext>
            </a:extLst>
          </p:cNvPr>
          <p:cNvSpPr/>
          <p:nvPr userDrawn="1"/>
        </p:nvSpPr>
        <p:spPr>
          <a:xfrm>
            <a:off x="637622" y="1953365"/>
            <a:ext cx="5149695" cy="3684552"/>
          </a:xfrm>
          <a:prstGeom prst="rect">
            <a:avLst/>
          </a:prstGeom>
          <a:solidFill>
            <a:schemeClr val="bg1"/>
          </a:solidFill>
          <a:ln>
            <a:solidFill>
              <a:schemeClr val="bg2">
                <a:lumMod val="9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D1B05A4D-E9FB-4913-E53E-1DE2DC2D9B04}"/>
              </a:ext>
            </a:extLst>
          </p:cNvPr>
          <p:cNvSpPr/>
          <p:nvPr userDrawn="1"/>
        </p:nvSpPr>
        <p:spPr>
          <a:xfrm>
            <a:off x="8558269" y="6194361"/>
            <a:ext cx="389835" cy="389835"/>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1">
            <a:extLst>
              <a:ext uri="{FF2B5EF4-FFF2-40B4-BE49-F238E27FC236}">
                <a16:creationId xmlns:a16="http://schemas.microsoft.com/office/drawing/2014/main" id="{CC1FF5F2-E394-6897-C493-6584D74D8CEB}"/>
              </a:ext>
            </a:extLst>
          </p:cNvPr>
          <p:cNvSpPr/>
          <p:nvPr userDrawn="1"/>
        </p:nvSpPr>
        <p:spPr>
          <a:xfrm rot="16200000">
            <a:off x="446860" y="-169312"/>
            <a:ext cx="990534" cy="1329158"/>
          </a:xfrm>
          <a:custGeom>
            <a:avLst/>
            <a:gdLst>
              <a:gd name="connsiteX0" fmla="*/ 664579 w 990534"/>
              <a:gd name="connsiteY0" fmla="*/ 0 h 1329158"/>
              <a:gd name="connsiteX1" fmla="*/ 923263 w 990534"/>
              <a:gd name="connsiteY1" fmla="*/ 52226 h 1329158"/>
              <a:gd name="connsiteX2" fmla="*/ 990534 w 990534"/>
              <a:gd name="connsiteY2" fmla="*/ 88739 h 1329158"/>
              <a:gd name="connsiteX3" fmla="*/ 990534 w 990534"/>
              <a:gd name="connsiteY3" fmla="*/ 1240419 h 1329158"/>
              <a:gd name="connsiteX4" fmla="*/ 923263 w 990534"/>
              <a:gd name="connsiteY4" fmla="*/ 1276932 h 1329158"/>
              <a:gd name="connsiteX5" fmla="*/ 664579 w 990534"/>
              <a:gd name="connsiteY5" fmla="*/ 1329158 h 1329158"/>
              <a:gd name="connsiteX6" fmla="*/ 0 w 990534"/>
              <a:gd name="connsiteY6" fmla="*/ 664579 h 1329158"/>
              <a:gd name="connsiteX7" fmla="*/ 664579 w 990534"/>
              <a:gd name="connsiteY7" fmla="*/ 0 h 132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34" h="1329158">
                <a:moveTo>
                  <a:pt x="664579" y="0"/>
                </a:moveTo>
                <a:cubicBezTo>
                  <a:pt x="756338" y="0"/>
                  <a:pt x="843754" y="18597"/>
                  <a:pt x="923263" y="52226"/>
                </a:cubicBezTo>
                <a:lnTo>
                  <a:pt x="990534" y="88739"/>
                </a:lnTo>
                <a:lnTo>
                  <a:pt x="990534" y="1240419"/>
                </a:lnTo>
                <a:lnTo>
                  <a:pt x="923263" y="1276932"/>
                </a:lnTo>
                <a:cubicBezTo>
                  <a:pt x="843754" y="1310562"/>
                  <a:pt x="756338" y="1329158"/>
                  <a:pt x="664579" y="1329158"/>
                </a:cubicBezTo>
                <a:cubicBezTo>
                  <a:pt x="297542" y="1329158"/>
                  <a:pt x="0" y="1031616"/>
                  <a:pt x="0" y="664579"/>
                </a:cubicBezTo>
                <a:cubicBezTo>
                  <a:pt x="0" y="297542"/>
                  <a:pt x="297542" y="0"/>
                  <a:pt x="664579"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Content Placeholder 2">
            <a:extLst>
              <a:ext uri="{FF2B5EF4-FFF2-40B4-BE49-F238E27FC236}">
                <a16:creationId xmlns:a16="http://schemas.microsoft.com/office/drawing/2014/main" id="{D0478807-656D-4B2C-5C1E-4A08154F6567}"/>
              </a:ext>
            </a:extLst>
          </p:cNvPr>
          <p:cNvSpPr txBox="1">
            <a:spLocks/>
          </p:cNvSpPr>
          <p:nvPr userDrawn="1"/>
        </p:nvSpPr>
        <p:spPr>
          <a:xfrm>
            <a:off x="824131" y="2343177"/>
            <a:ext cx="4557428" cy="2830487"/>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spcAft>
                <a:spcPts val="1200"/>
              </a:spcAft>
              <a:buFontTx/>
              <a:buNone/>
              <a:defRPr lang="en-US" sz="14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1. </a:t>
            </a:r>
          </a:p>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2. </a:t>
            </a:r>
          </a:p>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3. </a:t>
            </a:r>
          </a:p>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4.</a:t>
            </a:r>
          </a:p>
        </p:txBody>
      </p:sp>
      <p:grpSp>
        <p:nvGrpSpPr>
          <p:cNvPr id="23" name="Group 22">
            <a:extLst>
              <a:ext uri="{FF2B5EF4-FFF2-40B4-BE49-F238E27FC236}">
                <a16:creationId xmlns:a16="http://schemas.microsoft.com/office/drawing/2014/main" id="{FA8D9022-B854-F233-7BEE-8185E402F657}"/>
              </a:ext>
            </a:extLst>
          </p:cNvPr>
          <p:cNvGrpSpPr/>
          <p:nvPr userDrawn="1"/>
        </p:nvGrpSpPr>
        <p:grpSpPr>
          <a:xfrm>
            <a:off x="1203700" y="2891437"/>
            <a:ext cx="4183547" cy="2282229"/>
            <a:chOff x="6448201" y="2832180"/>
            <a:chExt cx="4483608" cy="2139696"/>
          </a:xfrm>
        </p:grpSpPr>
        <p:cxnSp>
          <p:nvCxnSpPr>
            <p:cNvPr id="24" name="Straight Connector 23">
              <a:extLst>
                <a:ext uri="{FF2B5EF4-FFF2-40B4-BE49-F238E27FC236}">
                  <a16:creationId xmlns:a16="http://schemas.microsoft.com/office/drawing/2014/main" id="{A1459528-99D6-5A0F-AEFA-AC4E7BC126D1}"/>
                </a:ext>
              </a:extLst>
            </p:cNvPr>
            <p:cNvCxnSpPr>
              <a:cxnSpLocks/>
            </p:cNvCxnSpPr>
            <p:nvPr/>
          </p:nvCxnSpPr>
          <p:spPr>
            <a:xfrm>
              <a:off x="6448201" y="283218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A5AD794-5E76-98BF-3FC7-85579E091361}"/>
                </a:ext>
              </a:extLst>
            </p:cNvPr>
            <p:cNvCxnSpPr>
              <a:cxnSpLocks/>
            </p:cNvCxnSpPr>
            <p:nvPr/>
          </p:nvCxnSpPr>
          <p:spPr>
            <a:xfrm>
              <a:off x="6448201" y="353322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EDD1146-913C-8E63-E619-A08A11AAF125}"/>
                </a:ext>
              </a:extLst>
            </p:cNvPr>
            <p:cNvCxnSpPr>
              <a:cxnSpLocks/>
            </p:cNvCxnSpPr>
            <p:nvPr/>
          </p:nvCxnSpPr>
          <p:spPr>
            <a:xfrm>
              <a:off x="6448201" y="423426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943E402-60F2-D003-3878-233462D26AA9}"/>
                </a:ext>
              </a:extLst>
            </p:cNvPr>
            <p:cNvCxnSpPr>
              <a:cxnSpLocks/>
            </p:cNvCxnSpPr>
            <p:nvPr/>
          </p:nvCxnSpPr>
          <p:spPr>
            <a:xfrm>
              <a:off x="6454297" y="4971876"/>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Text Placeholder 17">
            <a:extLst>
              <a:ext uri="{FF2B5EF4-FFF2-40B4-BE49-F238E27FC236}">
                <a16:creationId xmlns:a16="http://schemas.microsoft.com/office/drawing/2014/main" id="{C1550097-BD5F-E98D-20E3-A22C0C0388E5}"/>
              </a:ext>
            </a:extLst>
          </p:cNvPr>
          <p:cNvSpPr>
            <a:spLocks noGrp="1"/>
          </p:cNvSpPr>
          <p:nvPr>
            <p:ph type="body" sz="quarter" idx="11"/>
          </p:nvPr>
        </p:nvSpPr>
        <p:spPr>
          <a:xfrm>
            <a:off x="1144528" y="2454311"/>
            <a:ext cx="4557428"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sp>
        <p:nvSpPr>
          <p:cNvPr id="30" name="Text Placeholder 17">
            <a:extLst>
              <a:ext uri="{FF2B5EF4-FFF2-40B4-BE49-F238E27FC236}">
                <a16:creationId xmlns:a16="http://schemas.microsoft.com/office/drawing/2014/main" id="{D366D221-FD48-C909-F65B-085F44205EBB}"/>
              </a:ext>
            </a:extLst>
          </p:cNvPr>
          <p:cNvSpPr>
            <a:spLocks noGrp="1"/>
          </p:cNvSpPr>
          <p:nvPr>
            <p:ph type="body" sz="quarter" idx="15"/>
          </p:nvPr>
        </p:nvSpPr>
        <p:spPr>
          <a:xfrm>
            <a:off x="1144528" y="3222369"/>
            <a:ext cx="4557428"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sp>
        <p:nvSpPr>
          <p:cNvPr id="31" name="Text Placeholder 17">
            <a:extLst>
              <a:ext uri="{FF2B5EF4-FFF2-40B4-BE49-F238E27FC236}">
                <a16:creationId xmlns:a16="http://schemas.microsoft.com/office/drawing/2014/main" id="{9BD84418-94A8-777A-FEF5-E2B3E93F44C2}"/>
              </a:ext>
            </a:extLst>
          </p:cNvPr>
          <p:cNvSpPr>
            <a:spLocks noGrp="1"/>
          </p:cNvSpPr>
          <p:nvPr>
            <p:ph type="body" sz="quarter" idx="16"/>
          </p:nvPr>
        </p:nvSpPr>
        <p:spPr>
          <a:xfrm>
            <a:off x="1144528" y="3992637"/>
            <a:ext cx="4557428"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sp>
        <p:nvSpPr>
          <p:cNvPr id="32" name="Text Placeholder 17">
            <a:extLst>
              <a:ext uri="{FF2B5EF4-FFF2-40B4-BE49-F238E27FC236}">
                <a16:creationId xmlns:a16="http://schemas.microsoft.com/office/drawing/2014/main" id="{EFF35093-CCA2-ABAA-FBB6-03256FB06BD9}"/>
              </a:ext>
            </a:extLst>
          </p:cNvPr>
          <p:cNvSpPr>
            <a:spLocks noGrp="1"/>
          </p:cNvSpPr>
          <p:nvPr>
            <p:ph type="body" sz="quarter" idx="17"/>
          </p:nvPr>
        </p:nvSpPr>
        <p:spPr>
          <a:xfrm>
            <a:off x="1144528" y="4775296"/>
            <a:ext cx="4557428"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sp>
        <p:nvSpPr>
          <p:cNvPr id="21" name="Picture Placeholder 20">
            <a:extLst>
              <a:ext uri="{FF2B5EF4-FFF2-40B4-BE49-F238E27FC236}">
                <a16:creationId xmlns:a16="http://schemas.microsoft.com/office/drawing/2014/main" id="{1E8918F9-D4D2-6FB5-B4FD-8FB3A979A274}"/>
              </a:ext>
            </a:extLst>
          </p:cNvPr>
          <p:cNvSpPr>
            <a:spLocks noGrp="1"/>
          </p:cNvSpPr>
          <p:nvPr>
            <p:ph type="pic" sz="quarter" idx="14"/>
          </p:nvPr>
        </p:nvSpPr>
        <p:spPr>
          <a:xfrm>
            <a:off x="6437376" y="2002536"/>
            <a:ext cx="5120640" cy="3685032"/>
          </a:xfrm>
        </p:spPr>
        <p:txBody>
          <a:bodyPr/>
          <a:lstStyle/>
          <a:p>
            <a:r>
              <a:rPr lang="en-US"/>
              <a:t>Click icon to add picture</a:t>
            </a:r>
            <a:endParaRPr lang="en-US" dirty="0"/>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dirty="0"/>
          </a:p>
        </p:txBody>
      </p:sp>
    </p:spTree>
    <p:extLst>
      <p:ext uri="{BB962C8B-B14F-4D97-AF65-F5344CB8AC3E}">
        <p14:creationId xmlns:p14="http://schemas.microsoft.com/office/powerpoint/2010/main" val="1679367959"/>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85AC3F0E-B550-5DF3-6FEE-B1EFAC15A05B}"/>
              </a:ext>
            </a:extLst>
          </p:cNvPr>
          <p:cNvSpPr/>
          <p:nvPr userDrawn="1"/>
        </p:nvSpPr>
        <p:spPr>
          <a:xfrm>
            <a:off x="5622727" y="3014462"/>
            <a:ext cx="642974" cy="642974"/>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Freeform 17">
            <a:extLst>
              <a:ext uri="{FF2B5EF4-FFF2-40B4-BE49-F238E27FC236}">
                <a16:creationId xmlns:a16="http://schemas.microsoft.com/office/drawing/2014/main" id="{4B8B6206-1D28-8534-BE4D-6893F8FE67B7}"/>
              </a:ext>
            </a:extLst>
          </p:cNvPr>
          <p:cNvSpPr/>
          <p:nvPr userDrawn="1"/>
        </p:nvSpPr>
        <p:spPr>
          <a:xfrm>
            <a:off x="8484620" y="5988532"/>
            <a:ext cx="2953834" cy="883756"/>
          </a:xfrm>
          <a:custGeom>
            <a:avLst/>
            <a:gdLst>
              <a:gd name="connsiteX0" fmla="*/ 1476917 w 2953834"/>
              <a:gd name="connsiteY0" fmla="*/ 0 h 883756"/>
              <a:gd name="connsiteX1" fmla="*/ 2950639 w 2953834"/>
              <a:gd name="connsiteY1" fmla="*/ 877123 h 883756"/>
              <a:gd name="connsiteX2" fmla="*/ 2953834 w 2953834"/>
              <a:gd name="connsiteY2" fmla="*/ 883756 h 883756"/>
              <a:gd name="connsiteX3" fmla="*/ 0 w 2953834"/>
              <a:gd name="connsiteY3" fmla="*/ 883756 h 883756"/>
              <a:gd name="connsiteX4" fmla="*/ 3195 w 2953834"/>
              <a:gd name="connsiteY4" fmla="*/ 877123 h 883756"/>
              <a:gd name="connsiteX5" fmla="*/ 1476917 w 2953834"/>
              <a:gd name="connsiteY5" fmla="*/ 0 h 88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3834" h="883756">
                <a:moveTo>
                  <a:pt x="1476917" y="0"/>
                </a:moveTo>
                <a:cubicBezTo>
                  <a:pt x="2113290" y="0"/>
                  <a:pt x="2666825" y="354669"/>
                  <a:pt x="2950639" y="877123"/>
                </a:cubicBezTo>
                <a:lnTo>
                  <a:pt x="2953834" y="883756"/>
                </a:lnTo>
                <a:lnTo>
                  <a:pt x="0" y="883756"/>
                </a:lnTo>
                <a:lnTo>
                  <a:pt x="3195" y="877123"/>
                </a:lnTo>
                <a:cubicBezTo>
                  <a:pt x="287009" y="354669"/>
                  <a:pt x="840544" y="0"/>
                  <a:pt x="1476917"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Oval 10">
            <a:extLst>
              <a:ext uri="{FF2B5EF4-FFF2-40B4-BE49-F238E27FC236}">
                <a16:creationId xmlns:a16="http://schemas.microsoft.com/office/drawing/2014/main" id="{7F5405D2-9527-BA12-A7AC-4B93151CCBC5}"/>
              </a:ext>
            </a:extLst>
          </p:cNvPr>
          <p:cNvSpPr/>
          <p:nvPr userDrawn="1"/>
        </p:nvSpPr>
        <p:spPr>
          <a:xfrm>
            <a:off x="8484620" y="6069965"/>
            <a:ext cx="510053" cy="510053"/>
          </a:xfrm>
          <a:prstGeom prst="ellipse">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4" name="Freeform 10">
            <a:extLst>
              <a:ext uri="{FF2B5EF4-FFF2-40B4-BE49-F238E27FC236}">
                <a16:creationId xmlns:a16="http://schemas.microsoft.com/office/drawing/2014/main" id="{A0CC5EDC-49D4-6111-36CB-3C8A2D02A8DE}"/>
              </a:ext>
            </a:extLst>
          </p:cNvPr>
          <p:cNvSpPr/>
          <p:nvPr userDrawn="1"/>
        </p:nvSpPr>
        <p:spPr>
          <a:xfrm>
            <a:off x="0" y="0"/>
            <a:ext cx="6306096" cy="5630799"/>
          </a:xfrm>
          <a:custGeom>
            <a:avLst/>
            <a:gdLst>
              <a:gd name="connsiteX0" fmla="*/ 0 w 6306096"/>
              <a:gd name="connsiteY0" fmla="*/ 0 h 5630799"/>
              <a:gd name="connsiteX1" fmla="*/ 5864035 w 6306096"/>
              <a:gd name="connsiteY1" fmla="*/ 0 h 5630799"/>
              <a:gd name="connsiteX2" fmla="*/ 5927254 w 6306096"/>
              <a:gd name="connsiteY2" fmla="*/ 123434 h 5630799"/>
              <a:gd name="connsiteX3" fmla="*/ 6306096 w 6306096"/>
              <a:gd name="connsiteY3" fmla="*/ 1789009 h 5630799"/>
              <a:gd name="connsiteX4" fmla="*/ 2464306 w 6306096"/>
              <a:gd name="connsiteY4" fmla="*/ 5630799 h 5630799"/>
              <a:gd name="connsiteX5" fmla="*/ 20571 w 6306096"/>
              <a:gd name="connsiteY5" fmla="*/ 4753521 h 5630799"/>
              <a:gd name="connsiteX6" fmla="*/ 0 w 6306096"/>
              <a:gd name="connsiteY6" fmla="*/ 4734825 h 563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6096" h="5630799">
                <a:moveTo>
                  <a:pt x="0" y="0"/>
                </a:moveTo>
                <a:lnTo>
                  <a:pt x="5864035" y="0"/>
                </a:lnTo>
                <a:lnTo>
                  <a:pt x="5927254" y="123434"/>
                </a:lnTo>
                <a:cubicBezTo>
                  <a:pt x="6170039" y="627296"/>
                  <a:pt x="6306096" y="1192264"/>
                  <a:pt x="6306096" y="1789009"/>
                </a:cubicBezTo>
                <a:cubicBezTo>
                  <a:pt x="6306096" y="3910771"/>
                  <a:pt x="4586068" y="5630799"/>
                  <a:pt x="2464306" y="5630799"/>
                </a:cubicBezTo>
                <a:cubicBezTo>
                  <a:pt x="1536035" y="5630799"/>
                  <a:pt x="684659" y="5301575"/>
                  <a:pt x="20571" y="4753521"/>
                </a:cubicBezTo>
                <a:lnTo>
                  <a:pt x="0" y="4734825"/>
                </a:ln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edit Master title style</a:t>
            </a:r>
            <a:endParaRPr lang="en-US" dirty="0"/>
          </a:p>
        </p:txBody>
      </p:sp>
      <p:sp>
        <p:nvSpPr>
          <p:cNvPr id="21" name="Picture Placeholder 20">
            <a:extLst>
              <a:ext uri="{FF2B5EF4-FFF2-40B4-BE49-F238E27FC236}">
                <a16:creationId xmlns:a16="http://schemas.microsoft.com/office/drawing/2014/main" id="{1E8918F9-D4D2-6FB5-B4FD-8FB3A979A274}"/>
              </a:ext>
            </a:extLst>
          </p:cNvPr>
          <p:cNvSpPr>
            <a:spLocks noGrp="1"/>
          </p:cNvSpPr>
          <p:nvPr>
            <p:ph type="pic" sz="quarter" idx="14"/>
          </p:nvPr>
        </p:nvSpPr>
        <p:spPr>
          <a:xfrm>
            <a:off x="6437376" y="2002536"/>
            <a:ext cx="5120640" cy="3685032"/>
          </a:xfrm>
        </p:spPr>
        <p:txBody>
          <a:bodyPr>
            <a:noAutofit/>
          </a:bodyPr>
          <a:lstStyle/>
          <a:p>
            <a:r>
              <a:rPr lang="en-US"/>
              <a:t>Click icon to add picture</a:t>
            </a:r>
            <a:endParaRPr lang="en-US" dirty="0"/>
          </a:p>
        </p:txBody>
      </p:sp>
      <p:sp>
        <p:nvSpPr>
          <p:cNvPr id="17" name="Content Placeholder 16">
            <a:extLst>
              <a:ext uri="{FF2B5EF4-FFF2-40B4-BE49-F238E27FC236}">
                <a16:creationId xmlns:a16="http://schemas.microsoft.com/office/drawing/2014/main" id="{F4DDC946-276A-D975-DF69-141E11E4CA64}"/>
              </a:ext>
            </a:extLst>
          </p:cNvPr>
          <p:cNvSpPr>
            <a:spLocks noGrp="1"/>
          </p:cNvSpPr>
          <p:nvPr>
            <p:ph sz="quarter" idx="15"/>
          </p:nvPr>
        </p:nvSpPr>
        <p:spPr>
          <a:xfrm>
            <a:off x="640080" y="2002536"/>
            <a:ext cx="5138928" cy="3685032"/>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edit Master text styles</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noAutofit/>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noAutofit/>
          </a:bodyPr>
          <a:lstStyle/>
          <a:p>
            <a:fld id="{D1BC2EDA-D519-4F34-BF3F-BFFF500F4B03}" type="slidenum">
              <a:rPr lang="en-US" smtClean="0"/>
              <a:t>‹#›</a:t>
            </a:fld>
            <a:endParaRPr lang="en-US" dirty="0"/>
          </a:p>
        </p:txBody>
      </p:sp>
    </p:spTree>
    <p:extLst>
      <p:ext uri="{BB962C8B-B14F-4D97-AF65-F5344CB8AC3E}">
        <p14:creationId xmlns:p14="http://schemas.microsoft.com/office/powerpoint/2010/main" val="911522990"/>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4" name="Freeform 14">
            <a:extLst>
              <a:ext uri="{FF2B5EF4-FFF2-40B4-BE49-F238E27FC236}">
                <a16:creationId xmlns:a16="http://schemas.microsoft.com/office/drawing/2014/main" id="{82D433C4-79DD-42C5-9147-9E5DDECB6624}"/>
              </a:ext>
            </a:extLst>
          </p:cNvPr>
          <p:cNvSpPr/>
          <p:nvPr userDrawn="1"/>
        </p:nvSpPr>
        <p:spPr>
          <a:xfrm>
            <a:off x="8544421" y="1377730"/>
            <a:ext cx="3658597" cy="5494558"/>
          </a:xfrm>
          <a:custGeom>
            <a:avLst/>
            <a:gdLst>
              <a:gd name="connsiteX0" fmla="*/ 3224347 w 3658597"/>
              <a:gd name="connsiteY0" fmla="*/ 0 h 5494558"/>
              <a:gd name="connsiteX1" fmla="*/ 3554018 w 3658597"/>
              <a:gd name="connsiteY1" fmla="*/ 16647 h 5494558"/>
              <a:gd name="connsiteX2" fmla="*/ 3658597 w 3658597"/>
              <a:gd name="connsiteY2" fmla="*/ 29936 h 5494558"/>
              <a:gd name="connsiteX3" fmla="*/ 3658597 w 3658597"/>
              <a:gd name="connsiteY3" fmla="*/ 5494558 h 5494558"/>
              <a:gd name="connsiteX4" fmla="*/ 935531 w 3658597"/>
              <a:gd name="connsiteY4" fmla="*/ 5494558 h 5494558"/>
              <a:gd name="connsiteX5" fmla="*/ 736284 w 3658597"/>
              <a:gd name="connsiteY5" fmla="*/ 5275331 h 5494558"/>
              <a:gd name="connsiteX6" fmla="*/ 0 w 3658597"/>
              <a:gd name="connsiteY6" fmla="*/ 3224347 h 5494558"/>
              <a:gd name="connsiteX7" fmla="*/ 3224347 w 3658597"/>
              <a:gd name="connsiteY7" fmla="*/ 0 h 549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8597" h="5494558">
                <a:moveTo>
                  <a:pt x="3224347" y="0"/>
                </a:moveTo>
                <a:cubicBezTo>
                  <a:pt x="3335644" y="0"/>
                  <a:pt x="3445625" y="5639"/>
                  <a:pt x="3554018" y="16647"/>
                </a:cubicBezTo>
                <a:lnTo>
                  <a:pt x="3658597" y="29936"/>
                </a:lnTo>
                <a:lnTo>
                  <a:pt x="3658597" y="5494558"/>
                </a:lnTo>
                <a:lnTo>
                  <a:pt x="935531" y="5494558"/>
                </a:lnTo>
                <a:lnTo>
                  <a:pt x="736284" y="5275331"/>
                </a:lnTo>
                <a:cubicBezTo>
                  <a:pt x="276312" y="4717974"/>
                  <a:pt x="0" y="4003429"/>
                  <a:pt x="0" y="3224347"/>
                </a:cubicBezTo>
                <a:cubicBezTo>
                  <a:pt x="0" y="1443589"/>
                  <a:pt x="1443589" y="0"/>
                  <a:pt x="3224347"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12">
            <a:extLst>
              <a:ext uri="{FF2B5EF4-FFF2-40B4-BE49-F238E27FC236}">
                <a16:creationId xmlns:a16="http://schemas.microsoft.com/office/drawing/2014/main" id="{B6078FDE-6CEC-993E-3339-544DEDA6AB82}"/>
              </a:ext>
            </a:extLst>
          </p:cNvPr>
          <p:cNvSpPr/>
          <p:nvPr userDrawn="1"/>
        </p:nvSpPr>
        <p:spPr>
          <a:xfrm>
            <a:off x="-11551" y="0"/>
            <a:ext cx="1175601" cy="1651285"/>
          </a:xfrm>
          <a:custGeom>
            <a:avLst/>
            <a:gdLst>
              <a:gd name="connsiteX0" fmla="*/ 0 w 1858209"/>
              <a:gd name="connsiteY0" fmla="*/ 0 h 2610096"/>
              <a:gd name="connsiteX1" fmla="*/ 1532533 w 1858209"/>
              <a:gd name="connsiteY1" fmla="*/ 0 h 2610096"/>
              <a:gd name="connsiteX2" fmla="*/ 1579125 w 1858209"/>
              <a:gd name="connsiteY2" fmla="*/ 62307 h 2610096"/>
              <a:gd name="connsiteX3" fmla="*/ 1858209 w 1858209"/>
              <a:gd name="connsiteY3" fmla="*/ 975965 h 2610096"/>
              <a:gd name="connsiteX4" fmla="*/ 224078 w 1858209"/>
              <a:gd name="connsiteY4" fmla="*/ 2610096 h 2610096"/>
              <a:gd name="connsiteX5" fmla="*/ 56998 w 1858209"/>
              <a:gd name="connsiteY5" fmla="*/ 2601659 h 2610096"/>
              <a:gd name="connsiteX6" fmla="*/ 0 w 1858209"/>
              <a:gd name="connsiteY6" fmla="*/ 2592960 h 2610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8209" h="2610096">
                <a:moveTo>
                  <a:pt x="0" y="0"/>
                </a:moveTo>
                <a:lnTo>
                  <a:pt x="1532533" y="0"/>
                </a:lnTo>
                <a:lnTo>
                  <a:pt x="1579125" y="62307"/>
                </a:lnTo>
                <a:cubicBezTo>
                  <a:pt x="1755324" y="323116"/>
                  <a:pt x="1858209" y="637525"/>
                  <a:pt x="1858209" y="975965"/>
                </a:cubicBezTo>
                <a:cubicBezTo>
                  <a:pt x="1858209" y="1878471"/>
                  <a:pt x="1126584" y="2610096"/>
                  <a:pt x="224078" y="2610096"/>
                </a:cubicBezTo>
                <a:cubicBezTo>
                  <a:pt x="167671" y="2610096"/>
                  <a:pt x="111932" y="2607238"/>
                  <a:pt x="56998" y="2601659"/>
                </a:cubicBezTo>
                <a:lnTo>
                  <a:pt x="0" y="2592960"/>
                </a:ln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Oval 11">
            <a:extLst>
              <a:ext uri="{FF2B5EF4-FFF2-40B4-BE49-F238E27FC236}">
                <a16:creationId xmlns:a16="http://schemas.microsoft.com/office/drawing/2014/main" id="{DE6A9E29-841B-F63A-A4FB-958C2A39A40A}"/>
              </a:ext>
            </a:extLst>
          </p:cNvPr>
          <p:cNvSpPr/>
          <p:nvPr userDrawn="1"/>
        </p:nvSpPr>
        <p:spPr>
          <a:xfrm>
            <a:off x="7897386" y="4880996"/>
            <a:ext cx="1499065" cy="1499065"/>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Oval 14">
            <a:extLst>
              <a:ext uri="{FF2B5EF4-FFF2-40B4-BE49-F238E27FC236}">
                <a16:creationId xmlns:a16="http://schemas.microsoft.com/office/drawing/2014/main" id="{541E8E1F-3A86-62FC-58AB-E196456B4583}"/>
              </a:ext>
            </a:extLst>
          </p:cNvPr>
          <p:cNvSpPr/>
          <p:nvPr userDrawn="1"/>
        </p:nvSpPr>
        <p:spPr>
          <a:xfrm>
            <a:off x="651124" y="1169282"/>
            <a:ext cx="389835" cy="389835"/>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9" name="Rectangle 8" hidden="1"/>
          <p:cNvSpPr/>
          <p:nvPr/>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edit Master title style</a:t>
            </a:r>
            <a:endParaRPr lang="en-US" dirty="0"/>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noAutofit/>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noAutofit/>
          </a:bodyPr>
          <a:lstStyle/>
          <a:p>
            <a:fld id="{D1BC2EDA-D519-4F34-BF3F-BFFF500F4B03}" type="slidenum">
              <a:rPr lang="en-US" smtClean="0"/>
              <a:t>‹#›</a:t>
            </a:fld>
            <a:endParaRPr lang="en-US" dirty="0"/>
          </a:p>
        </p:txBody>
      </p:sp>
      <p:sp>
        <p:nvSpPr>
          <p:cNvPr id="17" name="Content Placeholder 16">
            <a:extLst>
              <a:ext uri="{FF2B5EF4-FFF2-40B4-BE49-F238E27FC236}">
                <a16:creationId xmlns:a16="http://schemas.microsoft.com/office/drawing/2014/main" id="{F4DDC946-276A-D975-DF69-141E11E4CA64}"/>
              </a:ext>
            </a:extLst>
          </p:cNvPr>
          <p:cNvSpPr>
            <a:spLocks noGrp="1"/>
          </p:cNvSpPr>
          <p:nvPr>
            <p:ph sz="quarter" idx="15"/>
          </p:nvPr>
        </p:nvSpPr>
        <p:spPr>
          <a:xfrm>
            <a:off x="640080" y="2002536"/>
            <a:ext cx="5138928" cy="3685032"/>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edit Master text styles</a:t>
            </a:r>
          </a:p>
        </p:txBody>
      </p:sp>
      <p:sp>
        <p:nvSpPr>
          <p:cNvPr id="16" name="Content Placeholder 16">
            <a:extLst>
              <a:ext uri="{FF2B5EF4-FFF2-40B4-BE49-F238E27FC236}">
                <a16:creationId xmlns:a16="http://schemas.microsoft.com/office/drawing/2014/main" id="{09C5826C-6081-DF9F-2832-3E46BA58C61C}"/>
              </a:ext>
            </a:extLst>
          </p:cNvPr>
          <p:cNvSpPr>
            <a:spLocks noGrp="1"/>
          </p:cNvSpPr>
          <p:nvPr>
            <p:ph sz="quarter" idx="16"/>
          </p:nvPr>
        </p:nvSpPr>
        <p:spPr>
          <a:xfrm>
            <a:off x="6419088" y="2002536"/>
            <a:ext cx="5138928" cy="3685032"/>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147544300"/>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is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EA15E1F6-FCC0-B1B8-8F0A-02FAAB3F0D1E}"/>
              </a:ext>
            </a:extLst>
          </p:cNvPr>
          <p:cNvSpPr/>
          <p:nvPr userDrawn="1"/>
        </p:nvSpPr>
        <p:spPr>
          <a:xfrm>
            <a:off x="9965453" y="5422957"/>
            <a:ext cx="600979" cy="600979"/>
          </a:xfrm>
          <a:prstGeom prst="ellipse">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7">
            <a:extLst>
              <a:ext uri="{FF2B5EF4-FFF2-40B4-BE49-F238E27FC236}">
                <a16:creationId xmlns:a16="http://schemas.microsoft.com/office/drawing/2014/main" id="{8A0AB697-65DD-D82E-FD2B-BB10E141E719}"/>
              </a:ext>
            </a:extLst>
          </p:cNvPr>
          <p:cNvSpPr/>
          <p:nvPr userDrawn="1"/>
        </p:nvSpPr>
        <p:spPr>
          <a:xfrm>
            <a:off x="0" y="684941"/>
            <a:ext cx="5739305" cy="6173059"/>
          </a:xfrm>
          <a:custGeom>
            <a:avLst/>
            <a:gdLst>
              <a:gd name="connsiteX0" fmla="*/ 2105216 w 5739305"/>
              <a:gd name="connsiteY0" fmla="*/ 0 h 6173059"/>
              <a:gd name="connsiteX1" fmla="*/ 5739305 w 5739305"/>
              <a:gd name="connsiteY1" fmla="*/ 3634089 h 6173059"/>
              <a:gd name="connsiteX2" fmla="*/ 4909456 w 5739305"/>
              <a:gd name="connsiteY2" fmla="*/ 5945707 h 6173059"/>
              <a:gd name="connsiteX3" fmla="*/ 4702825 w 5739305"/>
              <a:gd name="connsiteY3" fmla="*/ 6173059 h 6173059"/>
              <a:gd name="connsiteX4" fmla="*/ 0 w 5739305"/>
              <a:gd name="connsiteY4" fmla="*/ 6173059 h 6173059"/>
              <a:gd name="connsiteX5" fmla="*/ 0 w 5739305"/>
              <a:gd name="connsiteY5" fmla="*/ 675505 h 6173059"/>
              <a:gd name="connsiteX6" fmla="*/ 73362 w 5739305"/>
              <a:gd name="connsiteY6" fmla="*/ 620646 h 6173059"/>
              <a:gd name="connsiteX7" fmla="*/ 2105216 w 5739305"/>
              <a:gd name="connsiteY7" fmla="*/ 0 h 6173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39305" h="6173059">
                <a:moveTo>
                  <a:pt x="2105216" y="0"/>
                </a:moveTo>
                <a:cubicBezTo>
                  <a:pt x="4112268" y="0"/>
                  <a:pt x="5739305" y="1627037"/>
                  <a:pt x="5739305" y="3634089"/>
                </a:cubicBezTo>
                <a:cubicBezTo>
                  <a:pt x="5739305" y="4512174"/>
                  <a:pt x="5427880" y="5317522"/>
                  <a:pt x="4909456" y="5945707"/>
                </a:cubicBezTo>
                <a:lnTo>
                  <a:pt x="4702825" y="6173059"/>
                </a:lnTo>
                <a:lnTo>
                  <a:pt x="0" y="6173059"/>
                </a:lnTo>
                <a:lnTo>
                  <a:pt x="0" y="675505"/>
                </a:lnTo>
                <a:lnTo>
                  <a:pt x="73362" y="620646"/>
                </a:lnTo>
                <a:cubicBezTo>
                  <a:pt x="653367" y="228802"/>
                  <a:pt x="1352572" y="0"/>
                  <a:pt x="2105216" y="0"/>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Oval 38">
            <a:extLst>
              <a:ext uri="{FF2B5EF4-FFF2-40B4-BE49-F238E27FC236}">
                <a16:creationId xmlns:a16="http://schemas.microsoft.com/office/drawing/2014/main" id="{6DF637CE-F1AA-EB3D-67EB-815F56FFB509}"/>
              </a:ext>
            </a:extLst>
          </p:cNvPr>
          <p:cNvSpPr/>
          <p:nvPr userDrawn="1"/>
        </p:nvSpPr>
        <p:spPr>
          <a:xfrm>
            <a:off x="3500869" y="447695"/>
            <a:ext cx="1499065" cy="1499065"/>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CC7F2D7-0500-18AD-893F-3BFF96B94526}"/>
              </a:ext>
            </a:extLst>
          </p:cNvPr>
          <p:cNvSpPr/>
          <p:nvPr userDrawn="1"/>
        </p:nvSpPr>
        <p:spPr>
          <a:xfrm>
            <a:off x="6412386" y="1273861"/>
            <a:ext cx="5149695" cy="4264053"/>
          </a:xfrm>
          <a:prstGeom prst="rect">
            <a:avLst/>
          </a:prstGeom>
          <a:solidFill>
            <a:schemeClr val="bg1"/>
          </a:solidFill>
          <a:ln>
            <a:solidFill>
              <a:schemeClr val="bg2">
                <a:lumMod val="9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hidden="1"/>
          <p:cNvSpPr/>
          <p:nvPr/>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48640" y="2386584"/>
            <a:ext cx="4837176" cy="2103120"/>
          </a:xfrm>
        </p:spPr>
        <p:txBody>
          <a:bodyPr anchor="t" anchorCtr="0">
            <a:normAutofit/>
          </a:bodyPr>
          <a:lstStyle>
            <a:lvl1pPr algn="l">
              <a:defRPr sz="3200" b="1">
                <a:solidFill>
                  <a:schemeClr val="tx2"/>
                </a:solidFill>
                <a:latin typeface="+mn-lt"/>
              </a:defRPr>
            </a:lvl1pPr>
          </a:lstStyle>
          <a:p>
            <a:r>
              <a:rPr lang="en-US"/>
              <a:t>Click to edit Master title style</a:t>
            </a:r>
            <a:endParaRPr lang="en-US" dirty="0"/>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dirty="0"/>
          </a:p>
        </p:txBody>
      </p:sp>
      <p:sp>
        <p:nvSpPr>
          <p:cNvPr id="18" name="Text Placeholder 17">
            <a:extLst>
              <a:ext uri="{FF2B5EF4-FFF2-40B4-BE49-F238E27FC236}">
                <a16:creationId xmlns:a16="http://schemas.microsoft.com/office/drawing/2014/main" id="{C1550097-BD5F-E98D-20E3-A22C0C0388E5}"/>
              </a:ext>
            </a:extLst>
          </p:cNvPr>
          <p:cNvSpPr>
            <a:spLocks noGrp="1"/>
          </p:cNvSpPr>
          <p:nvPr>
            <p:ph type="body" sz="quarter" idx="11"/>
          </p:nvPr>
        </p:nvSpPr>
        <p:spPr>
          <a:xfrm>
            <a:off x="7155536" y="1605845"/>
            <a:ext cx="4090669"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sp>
        <p:nvSpPr>
          <p:cNvPr id="30" name="Text Placeholder 17">
            <a:extLst>
              <a:ext uri="{FF2B5EF4-FFF2-40B4-BE49-F238E27FC236}">
                <a16:creationId xmlns:a16="http://schemas.microsoft.com/office/drawing/2014/main" id="{D366D221-FD48-C909-F65B-085F44205EBB}"/>
              </a:ext>
            </a:extLst>
          </p:cNvPr>
          <p:cNvSpPr>
            <a:spLocks noGrp="1"/>
          </p:cNvSpPr>
          <p:nvPr>
            <p:ph type="body" sz="quarter" idx="15"/>
          </p:nvPr>
        </p:nvSpPr>
        <p:spPr>
          <a:xfrm>
            <a:off x="7155536" y="2373903"/>
            <a:ext cx="4090669"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sp>
        <p:nvSpPr>
          <p:cNvPr id="31" name="Text Placeholder 17">
            <a:extLst>
              <a:ext uri="{FF2B5EF4-FFF2-40B4-BE49-F238E27FC236}">
                <a16:creationId xmlns:a16="http://schemas.microsoft.com/office/drawing/2014/main" id="{9BD84418-94A8-777A-FEF5-E2B3E93F44C2}"/>
              </a:ext>
            </a:extLst>
          </p:cNvPr>
          <p:cNvSpPr>
            <a:spLocks noGrp="1"/>
          </p:cNvSpPr>
          <p:nvPr>
            <p:ph type="body" sz="quarter" idx="16"/>
          </p:nvPr>
        </p:nvSpPr>
        <p:spPr>
          <a:xfrm>
            <a:off x="7155536" y="3144171"/>
            <a:ext cx="4090669"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sp>
        <p:nvSpPr>
          <p:cNvPr id="32" name="Text Placeholder 17">
            <a:extLst>
              <a:ext uri="{FF2B5EF4-FFF2-40B4-BE49-F238E27FC236}">
                <a16:creationId xmlns:a16="http://schemas.microsoft.com/office/drawing/2014/main" id="{EFF35093-CCA2-ABAA-FBB6-03256FB06BD9}"/>
              </a:ext>
            </a:extLst>
          </p:cNvPr>
          <p:cNvSpPr>
            <a:spLocks noGrp="1"/>
          </p:cNvSpPr>
          <p:nvPr>
            <p:ph type="body" sz="quarter" idx="17"/>
          </p:nvPr>
        </p:nvSpPr>
        <p:spPr>
          <a:xfrm>
            <a:off x="7155536" y="3926830"/>
            <a:ext cx="4090669"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grpSp>
        <p:nvGrpSpPr>
          <p:cNvPr id="4" name="Group 3">
            <a:extLst>
              <a:ext uri="{FF2B5EF4-FFF2-40B4-BE49-F238E27FC236}">
                <a16:creationId xmlns:a16="http://schemas.microsoft.com/office/drawing/2014/main" id="{E93D01B9-382B-1FFC-B0E8-50A5B1AA53F2}"/>
              </a:ext>
            </a:extLst>
          </p:cNvPr>
          <p:cNvGrpSpPr/>
          <p:nvPr userDrawn="1"/>
        </p:nvGrpSpPr>
        <p:grpSpPr>
          <a:xfrm>
            <a:off x="7155536" y="2000952"/>
            <a:ext cx="3844355" cy="3094988"/>
            <a:chOff x="6448201" y="2832180"/>
            <a:chExt cx="4489704" cy="2901696"/>
          </a:xfrm>
        </p:grpSpPr>
        <p:cxnSp>
          <p:nvCxnSpPr>
            <p:cNvPr id="5" name="Straight Connector 4">
              <a:extLst>
                <a:ext uri="{FF2B5EF4-FFF2-40B4-BE49-F238E27FC236}">
                  <a16:creationId xmlns:a16="http://schemas.microsoft.com/office/drawing/2014/main" id="{2DE06067-B8E1-70ED-D2D3-44CF8CDCDA07}"/>
                </a:ext>
              </a:extLst>
            </p:cNvPr>
            <p:cNvCxnSpPr>
              <a:cxnSpLocks/>
            </p:cNvCxnSpPr>
            <p:nvPr/>
          </p:nvCxnSpPr>
          <p:spPr>
            <a:xfrm>
              <a:off x="6448201" y="283218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30DAD0A-6F95-3AC2-7012-1BFF86880C36}"/>
                </a:ext>
              </a:extLst>
            </p:cNvPr>
            <p:cNvCxnSpPr>
              <a:cxnSpLocks/>
            </p:cNvCxnSpPr>
            <p:nvPr/>
          </p:nvCxnSpPr>
          <p:spPr>
            <a:xfrm>
              <a:off x="6448201" y="353322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68BE1B0-4E81-D3BC-6252-7981ADD19C22}"/>
                </a:ext>
              </a:extLst>
            </p:cNvPr>
            <p:cNvCxnSpPr>
              <a:cxnSpLocks/>
            </p:cNvCxnSpPr>
            <p:nvPr/>
          </p:nvCxnSpPr>
          <p:spPr>
            <a:xfrm>
              <a:off x="6448201" y="423426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02BDCE-1B33-A927-9656-8B1F13D3E546}"/>
                </a:ext>
              </a:extLst>
            </p:cNvPr>
            <p:cNvCxnSpPr>
              <a:cxnSpLocks/>
            </p:cNvCxnSpPr>
            <p:nvPr/>
          </p:nvCxnSpPr>
          <p:spPr>
            <a:xfrm>
              <a:off x="6454297" y="4971876"/>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0822DF-56EF-F16B-1D58-9C3EAC7944A0}"/>
                </a:ext>
              </a:extLst>
            </p:cNvPr>
            <p:cNvCxnSpPr>
              <a:cxnSpLocks/>
            </p:cNvCxnSpPr>
            <p:nvPr/>
          </p:nvCxnSpPr>
          <p:spPr>
            <a:xfrm>
              <a:off x="6460393" y="5733876"/>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7" name="Content Placeholder 2">
            <a:extLst>
              <a:ext uri="{FF2B5EF4-FFF2-40B4-BE49-F238E27FC236}">
                <a16:creationId xmlns:a16="http://schemas.microsoft.com/office/drawing/2014/main" id="{B70A54A3-3D1B-FF08-2460-114DA5BF6D5A}"/>
              </a:ext>
            </a:extLst>
          </p:cNvPr>
          <p:cNvSpPr txBox="1">
            <a:spLocks/>
          </p:cNvSpPr>
          <p:nvPr userDrawn="1"/>
        </p:nvSpPr>
        <p:spPr>
          <a:xfrm>
            <a:off x="6812124" y="1474457"/>
            <a:ext cx="4187767" cy="4065646"/>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spcAft>
                <a:spcPts val="1200"/>
              </a:spcAft>
              <a:buFontTx/>
              <a:buNone/>
              <a:defRPr lang="en-US" sz="14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1. </a:t>
            </a:r>
          </a:p>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2. </a:t>
            </a:r>
          </a:p>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3. </a:t>
            </a:r>
          </a:p>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4. </a:t>
            </a:r>
          </a:p>
          <a:p>
            <a:pPr>
              <a:lnSpc>
                <a:spcPct val="150000"/>
              </a:lnSpc>
            </a:pPr>
            <a:r>
              <a:rPr lang="en-US" sz="2200" b="1" dirty="0">
                <a:solidFill>
                  <a:schemeClr val="tx2"/>
                </a:solidFill>
                <a:latin typeface="Segoe UI Semibold" panose="020B0502040204020203" pitchFamily="34" charset="0"/>
                <a:cs typeface="Segoe UI Semibold" panose="020B0502040204020203" pitchFamily="34" charset="0"/>
              </a:rPr>
              <a:t>5.</a:t>
            </a:r>
          </a:p>
        </p:txBody>
      </p:sp>
      <p:sp>
        <p:nvSpPr>
          <p:cNvPr id="28" name="Text Placeholder 17">
            <a:extLst>
              <a:ext uri="{FF2B5EF4-FFF2-40B4-BE49-F238E27FC236}">
                <a16:creationId xmlns:a16="http://schemas.microsoft.com/office/drawing/2014/main" id="{6FF71D66-09F6-C545-173C-E4918A91F006}"/>
              </a:ext>
            </a:extLst>
          </p:cNvPr>
          <p:cNvSpPr>
            <a:spLocks noGrp="1"/>
          </p:cNvSpPr>
          <p:nvPr>
            <p:ph type="body" sz="quarter" idx="18"/>
          </p:nvPr>
        </p:nvSpPr>
        <p:spPr>
          <a:xfrm>
            <a:off x="7155536" y="4693042"/>
            <a:ext cx="4090669" cy="477764"/>
          </a:xfrm>
        </p:spPr>
        <p:txBody>
          <a:bodyPr/>
          <a:lstStyle>
            <a:lvl1pPr>
              <a:lnSpc>
                <a:spcPct val="100000"/>
              </a:lnSpc>
              <a:spcBef>
                <a:spcPts val="0"/>
              </a:spcBef>
              <a:spcAft>
                <a:spcPts val="0"/>
              </a:spcAft>
              <a:defRPr sz="2200" b="1">
                <a:solidFill>
                  <a:schemeClr val="tx2"/>
                </a:solidFill>
                <a:latin typeface="Segoe UI Semibold" panose="020B0702040204020203" pitchFamily="34" charset="0"/>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edit Master text styles</a:t>
            </a:r>
          </a:p>
        </p:txBody>
      </p:sp>
      <p:pic>
        <p:nvPicPr>
          <p:cNvPr id="37" name="Picture Placeholder 10">
            <a:extLst>
              <a:ext uri="{FF2B5EF4-FFF2-40B4-BE49-F238E27FC236}">
                <a16:creationId xmlns:a16="http://schemas.microsoft.com/office/drawing/2014/main" id="{670B5801-42BD-259B-180E-B4706551C0A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rot="16200000">
            <a:off x="10406331" y="598826"/>
            <a:ext cx="2384497" cy="1186841"/>
          </a:xfrm>
          <a:prstGeom prst="rect">
            <a:avLst/>
          </a:prstGeom>
          <a:noFill/>
          <a:effectLst>
            <a:outerShdw blurRad="66753" dist="39609" dir="12780000" sx="101109" sy="101109" algn="t" rotWithShape="0">
              <a:prstClr val="black">
                <a:alpha val="17409"/>
              </a:prstClr>
            </a:outerShdw>
          </a:effectLst>
        </p:spPr>
      </p:pic>
    </p:spTree>
    <p:extLst>
      <p:ext uri="{BB962C8B-B14F-4D97-AF65-F5344CB8AC3E}">
        <p14:creationId xmlns:p14="http://schemas.microsoft.com/office/powerpoint/2010/main" val="2078635403"/>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22">
            <a:extLst>
              <a:ext uri="{FF2B5EF4-FFF2-40B4-BE49-F238E27FC236}">
                <a16:creationId xmlns:a16="http://schemas.microsoft.com/office/drawing/2014/main" id="{CCB0938D-C7B4-782B-BFAF-F503DE1CAEF0}"/>
              </a:ext>
            </a:extLst>
          </p:cNvPr>
          <p:cNvSpPr/>
          <p:nvPr userDrawn="1"/>
        </p:nvSpPr>
        <p:spPr>
          <a:xfrm>
            <a:off x="-14287" y="4334114"/>
            <a:ext cx="1149441" cy="1499066"/>
          </a:xfrm>
          <a:custGeom>
            <a:avLst/>
            <a:gdLst>
              <a:gd name="connsiteX0" fmla="*/ 399908 w 1149441"/>
              <a:gd name="connsiteY0" fmla="*/ 0 h 1499066"/>
              <a:gd name="connsiteX1" fmla="*/ 1149441 w 1149441"/>
              <a:gd name="connsiteY1" fmla="*/ 749533 h 1499066"/>
              <a:gd name="connsiteX2" fmla="*/ 399908 w 1149441"/>
              <a:gd name="connsiteY2" fmla="*/ 1499066 h 1499066"/>
              <a:gd name="connsiteX3" fmla="*/ 108156 w 1149441"/>
              <a:gd name="connsiteY3" fmla="*/ 1440164 h 1499066"/>
              <a:gd name="connsiteX4" fmla="*/ 0 w 1149441"/>
              <a:gd name="connsiteY4" fmla="*/ 1381459 h 1499066"/>
              <a:gd name="connsiteX5" fmla="*/ 0 w 1149441"/>
              <a:gd name="connsiteY5" fmla="*/ 117607 h 1499066"/>
              <a:gd name="connsiteX6" fmla="*/ 108156 w 1149441"/>
              <a:gd name="connsiteY6" fmla="*/ 58902 h 1499066"/>
              <a:gd name="connsiteX7" fmla="*/ 399908 w 1149441"/>
              <a:gd name="connsiteY7" fmla="*/ 0 h 14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9441" h="1499066">
                <a:moveTo>
                  <a:pt x="399908" y="0"/>
                </a:moveTo>
                <a:cubicBezTo>
                  <a:pt x="813864" y="0"/>
                  <a:pt x="1149441" y="335577"/>
                  <a:pt x="1149441" y="749533"/>
                </a:cubicBezTo>
                <a:cubicBezTo>
                  <a:pt x="1149441" y="1163489"/>
                  <a:pt x="813864" y="1499066"/>
                  <a:pt x="399908" y="1499066"/>
                </a:cubicBezTo>
                <a:cubicBezTo>
                  <a:pt x="296419" y="1499066"/>
                  <a:pt x="197829" y="1478093"/>
                  <a:pt x="108156" y="1440164"/>
                </a:cubicBezTo>
                <a:lnTo>
                  <a:pt x="0" y="1381459"/>
                </a:lnTo>
                <a:lnTo>
                  <a:pt x="0" y="117607"/>
                </a:lnTo>
                <a:lnTo>
                  <a:pt x="108156" y="58902"/>
                </a:lnTo>
                <a:cubicBezTo>
                  <a:pt x="197829" y="20974"/>
                  <a:pt x="296419" y="0"/>
                  <a:pt x="399908"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9">
            <a:extLst>
              <a:ext uri="{FF2B5EF4-FFF2-40B4-BE49-F238E27FC236}">
                <a16:creationId xmlns:a16="http://schemas.microsoft.com/office/drawing/2014/main" id="{27AD3143-C49E-0951-0DB8-A9ABF0AB7E13}"/>
              </a:ext>
            </a:extLst>
          </p:cNvPr>
          <p:cNvSpPr/>
          <p:nvPr userDrawn="1"/>
        </p:nvSpPr>
        <p:spPr>
          <a:xfrm>
            <a:off x="6018661" y="-1535"/>
            <a:ext cx="6184356" cy="5906209"/>
          </a:xfrm>
          <a:custGeom>
            <a:avLst/>
            <a:gdLst>
              <a:gd name="connsiteX0" fmla="*/ 605352 w 6184356"/>
              <a:gd name="connsiteY0" fmla="*/ 0 h 5906209"/>
              <a:gd name="connsiteX1" fmla="*/ 6184356 w 6184356"/>
              <a:gd name="connsiteY1" fmla="*/ 0 h 5906209"/>
              <a:gd name="connsiteX2" fmla="*/ 6184356 w 6184356"/>
              <a:gd name="connsiteY2" fmla="*/ 5104584 h 5906209"/>
              <a:gd name="connsiteX3" fmla="*/ 5989771 w 6184356"/>
              <a:gd name="connsiteY3" fmla="*/ 5250092 h 5906209"/>
              <a:gd name="connsiteX4" fmla="*/ 3841790 w 6184356"/>
              <a:gd name="connsiteY4" fmla="*/ 5906209 h 5906209"/>
              <a:gd name="connsiteX5" fmla="*/ 0 w 6184356"/>
              <a:gd name="connsiteY5" fmla="*/ 2064419 h 5906209"/>
              <a:gd name="connsiteX6" fmla="*/ 463684 w 6184356"/>
              <a:gd name="connsiteY6" fmla="*/ 233194 h 590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84356" h="5906209">
                <a:moveTo>
                  <a:pt x="605352" y="0"/>
                </a:moveTo>
                <a:lnTo>
                  <a:pt x="6184356" y="0"/>
                </a:lnTo>
                <a:lnTo>
                  <a:pt x="6184356" y="5104584"/>
                </a:lnTo>
                <a:lnTo>
                  <a:pt x="5989771" y="5250092"/>
                </a:lnTo>
                <a:cubicBezTo>
                  <a:pt x="5376618" y="5664330"/>
                  <a:pt x="4637451" y="5906209"/>
                  <a:pt x="3841790" y="5906209"/>
                </a:cubicBezTo>
                <a:cubicBezTo>
                  <a:pt x="1720028" y="5906209"/>
                  <a:pt x="0" y="4186181"/>
                  <a:pt x="0" y="2064419"/>
                </a:cubicBezTo>
                <a:cubicBezTo>
                  <a:pt x="0" y="1401369"/>
                  <a:pt x="167972" y="777550"/>
                  <a:pt x="463684" y="233194"/>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pic>
        <p:nvPicPr>
          <p:cNvPr id="16" name="Picture Placeholder 10">
            <a:extLst>
              <a:ext uri="{FF2B5EF4-FFF2-40B4-BE49-F238E27FC236}">
                <a16:creationId xmlns:a16="http://schemas.microsoft.com/office/drawing/2014/main" id="{354EAA14-8DA6-82B8-268B-6AC90131138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rot="10800000">
            <a:off x="2964226" y="-5834"/>
            <a:ext cx="2384497" cy="1186841"/>
          </a:xfrm>
          <a:prstGeom prst="rect">
            <a:avLst/>
          </a:prstGeom>
          <a:noFill/>
          <a:effectLst>
            <a:outerShdw blurRad="66753" dist="39609" dir="12780000" sx="101109" sy="101109" algn="t" rotWithShape="0">
              <a:prstClr val="black">
                <a:alpha val="17409"/>
              </a:prstClr>
            </a:outerShdw>
          </a:effectLst>
        </p:spPr>
      </p:pic>
      <p:sp>
        <p:nvSpPr>
          <p:cNvPr id="22" name="Oval 21">
            <a:extLst>
              <a:ext uri="{FF2B5EF4-FFF2-40B4-BE49-F238E27FC236}">
                <a16:creationId xmlns:a16="http://schemas.microsoft.com/office/drawing/2014/main" id="{91F142C3-F309-0D74-D5C5-3EAB19D43031}"/>
              </a:ext>
            </a:extLst>
          </p:cNvPr>
          <p:cNvSpPr/>
          <p:nvPr userDrawn="1"/>
        </p:nvSpPr>
        <p:spPr>
          <a:xfrm>
            <a:off x="5689666" y="1067784"/>
            <a:ext cx="635955" cy="635955"/>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hidden="1"/>
          <p:cNvSpPr/>
          <p:nvPr/>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48640" y="2386584"/>
            <a:ext cx="4837176" cy="2103120"/>
          </a:xfrm>
        </p:spPr>
        <p:txBody>
          <a:bodyPr anchor="t" anchorCtr="0">
            <a:normAutofit/>
          </a:bodyPr>
          <a:lstStyle>
            <a:lvl1pPr algn="l">
              <a:defRPr sz="3200" b="1">
                <a:solidFill>
                  <a:schemeClr val="tx2"/>
                </a:solidFill>
                <a:latin typeface="+mn-lt"/>
              </a:defRPr>
            </a:lvl1pPr>
          </a:lstStyle>
          <a:p>
            <a:r>
              <a:rPr lang="en-US"/>
              <a:t>Click to edit Master title style</a:t>
            </a:r>
            <a:endParaRPr lang="en-US" dirty="0"/>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dirty="0"/>
          </a:p>
        </p:txBody>
      </p:sp>
      <p:sp>
        <p:nvSpPr>
          <p:cNvPr id="23" name="Content Placeholder 16">
            <a:extLst>
              <a:ext uri="{FF2B5EF4-FFF2-40B4-BE49-F238E27FC236}">
                <a16:creationId xmlns:a16="http://schemas.microsoft.com/office/drawing/2014/main" id="{A56C6565-B97C-5C01-FA9D-8CF1B20447E2}"/>
              </a:ext>
            </a:extLst>
          </p:cNvPr>
          <p:cNvSpPr>
            <a:spLocks noGrp="1"/>
          </p:cNvSpPr>
          <p:nvPr>
            <p:ph sz="quarter" idx="16"/>
          </p:nvPr>
        </p:nvSpPr>
        <p:spPr>
          <a:xfrm>
            <a:off x="6419088" y="1280160"/>
            <a:ext cx="5129784" cy="4261104"/>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146778155"/>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2">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4" name="Freeform 13">
            <a:extLst>
              <a:ext uri="{FF2B5EF4-FFF2-40B4-BE49-F238E27FC236}">
                <a16:creationId xmlns:a16="http://schemas.microsoft.com/office/drawing/2014/main" id="{3444D42C-1BDD-684F-2ED7-CBF2B31FA0BD}"/>
              </a:ext>
            </a:extLst>
          </p:cNvPr>
          <p:cNvSpPr/>
          <p:nvPr userDrawn="1"/>
        </p:nvSpPr>
        <p:spPr>
          <a:xfrm>
            <a:off x="0" y="-11017"/>
            <a:ext cx="5797960" cy="5177077"/>
          </a:xfrm>
          <a:custGeom>
            <a:avLst/>
            <a:gdLst>
              <a:gd name="connsiteX0" fmla="*/ 0 w 6306096"/>
              <a:gd name="connsiteY0" fmla="*/ 0 h 5630799"/>
              <a:gd name="connsiteX1" fmla="*/ 5864035 w 6306096"/>
              <a:gd name="connsiteY1" fmla="*/ 0 h 5630799"/>
              <a:gd name="connsiteX2" fmla="*/ 5927254 w 6306096"/>
              <a:gd name="connsiteY2" fmla="*/ 123434 h 5630799"/>
              <a:gd name="connsiteX3" fmla="*/ 6306096 w 6306096"/>
              <a:gd name="connsiteY3" fmla="*/ 1789009 h 5630799"/>
              <a:gd name="connsiteX4" fmla="*/ 2464306 w 6306096"/>
              <a:gd name="connsiteY4" fmla="*/ 5630799 h 5630799"/>
              <a:gd name="connsiteX5" fmla="*/ 20571 w 6306096"/>
              <a:gd name="connsiteY5" fmla="*/ 4753521 h 5630799"/>
              <a:gd name="connsiteX6" fmla="*/ 0 w 6306096"/>
              <a:gd name="connsiteY6" fmla="*/ 4734825 h 563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6096" h="5630799">
                <a:moveTo>
                  <a:pt x="0" y="0"/>
                </a:moveTo>
                <a:lnTo>
                  <a:pt x="5864035" y="0"/>
                </a:lnTo>
                <a:lnTo>
                  <a:pt x="5927254" y="123434"/>
                </a:lnTo>
                <a:cubicBezTo>
                  <a:pt x="6170039" y="627296"/>
                  <a:pt x="6306096" y="1192264"/>
                  <a:pt x="6306096" y="1789009"/>
                </a:cubicBezTo>
                <a:cubicBezTo>
                  <a:pt x="6306096" y="3910771"/>
                  <a:pt x="4586068" y="5630799"/>
                  <a:pt x="2464306" y="5630799"/>
                </a:cubicBezTo>
                <a:cubicBezTo>
                  <a:pt x="1536035" y="5630799"/>
                  <a:pt x="684659" y="5301575"/>
                  <a:pt x="20571" y="4753521"/>
                </a:cubicBezTo>
                <a:lnTo>
                  <a:pt x="0" y="4734825"/>
                </a:ln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Oval 5">
            <a:extLst>
              <a:ext uri="{FF2B5EF4-FFF2-40B4-BE49-F238E27FC236}">
                <a16:creationId xmlns:a16="http://schemas.microsoft.com/office/drawing/2014/main" id="{2B266F6B-F29A-5957-62EB-27F8C2FAEB4C}"/>
              </a:ext>
            </a:extLst>
          </p:cNvPr>
          <p:cNvSpPr/>
          <p:nvPr userDrawn="1"/>
        </p:nvSpPr>
        <p:spPr>
          <a:xfrm>
            <a:off x="5282616" y="378865"/>
            <a:ext cx="813384" cy="813384"/>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Placeholder 10">
            <a:extLst>
              <a:ext uri="{FF2B5EF4-FFF2-40B4-BE49-F238E27FC236}">
                <a16:creationId xmlns:a16="http://schemas.microsoft.com/office/drawing/2014/main" id="{C18B912F-D300-065E-2807-E2EA07EBA5B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263206" y="5671159"/>
            <a:ext cx="2384497" cy="1186841"/>
          </a:xfrm>
          <a:prstGeom prst="rect">
            <a:avLst/>
          </a:prstGeom>
          <a:noFill/>
          <a:effectLst>
            <a:outerShdw blurRad="66753" dist="39609" dir="12780000" sx="101109" sy="101109" algn="t" rotWithShape="0">
              <a:prstClr val="black">
                <a:alpha val="17409"/>
              </a:prstClr>
            </a:outerShdw>
          </a:effectLst>
        </p:spPr>
      </p:pic>
      <p:sp>
        <p:nvSpPr>
          <p:cNvPr id="13" name="Oval 12">
            <a:extLst>
              <a:ext uri="{FF2B5EF4-FFF2-40B4-BE49-F238E27FC236}">
                <a16:creationId xmlns:a16="http://schemas.microsoft.com/office/drawing/2014/main" id="{10AC709F-F9A3-D8F0-A42E-A2C94191DFC0}"/>
              </a:ext>
            </a:extLst>
          </p:cNvPr>
          <p:cNvSpPr/>
          <p:nvPr userDrawn="1"/>
        </p:nvSpPr>
        <p:spPr>
          <a:xfrm>
            <a:off x="6875619" y="5909834"/>
            <a:ext cx="397747" cy="397747"/>
          </a:xfrm>
          <a:prstGeom prst="ellipse">
            <a:avLst/>
          </a:prstGeom>
          <a:solidFill>
            <a:schemeClr val="accent6">
              <a:alpha val="3033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hidden="1"/>
          <p:cNvSpPr/>
          <p:nvPr/>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48640" y="2386584"/>
            <a:ext cx="4837176" cy="2103120"/>
          </a:xfrm>
        </p:spPr>
        <p:txBody>
          <a:bodyPr anchor="t" anchorCtr="0">
            <a:normAutofit/>
          </a:bodyPr>
          <a:lstStyle>
            <a:lvl1pPr algn="l">
              <a:defRPr sz="3200" b="1">
                <a:solidFill>
                  <a:schemeClr val="tx2"/>
                </a:solidFill>
                <a:latin typeface="+mn-lt"/>
              </a:defRPr>
            </a:lvl1pPr>
          </a:lstStyle>
          <a:p>
            <a:r>
              <a:rPr lang="en-US"/>
              <a:t>Click to edit Master title style</a:t>
            </a:r>
            <a:endParaRPr lang="en-US" dirty="0"/>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dirty="0"/>
          </a:p>
        </p:txBody>
      </p:sp>
      <p:sp>
        <p:nvSpPr>
          <p:cNvPr id="23" name="Content Placeholder 16">
            <a:extLst>
              <a:ext uri="{FF2B5EF4-FFF2-40B4-BE49-F238E27FC236}">
                <a16:creationId xmlns:a16="http://schemas.microsoft.com/office/drawing/2014/main" id="{A56C6565-B97C-5C01-FA9D-8CF1B20447E2}"/>
              </a:ext>
            </a:extLst>
          </p:cNvPr>
          <p:cNvSpPr>
            <a:spLocks noGrp="1"/>
          </p:cNvSpPr>
          <p:nvPr>
            <p:ph sz="quarter" idx="16"/>
          </p:nvPr>
        </p:nvSpPr>
        <p:spPr>
          <a:xfrm>
            <a:off x="6419088" y="1280160"/>
            <a:ext cx="5129784" cy="4261104"/>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478035142"/>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3">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17">
            <a:extLst>
              <a:ext uri="{FF2B5EF4-FFF2-40B4-BE49-F238E27FC236}">
                <a16:creationId xmlns:a16="http://schemas.microsoft.com/office/drawing/2014/main" id="{B85198C3-2E2B-8874-B190-913F6956F27F}"/>
              </a:ext>
            </a:extLst>
          </p:cNvPr>
          <p:cNvSpPr/>
          <p:nvPr userDrawn="1"/>
        </p:nvSpPr>
        <p:spPr>
          <a:xfrm>
            <a:off x="8934171" y="2087276"/>
            <a:ext cx="3262907" cy="4770723"/>
          </a:xfrm>
          <a:custGeom>
            <a:avLst/>
            <a:gdLst>
              <a:gd name="connsiteX0" fmla="*/ 2635767 w 3262907"/>
              <a:gd name="connsiteY0" fmla="*/ 0 h 4770723"/>
              <a:gd name="connsiteX1" fmla="*/ 3166966 w 3262907"/>
              <a:gd name="connsiteY1" fmla="*/ 53550 h 4770723"/>
              <a:gd name="connsiteX2" fmla="*/ 3262907 w 3262907"/>
              <a:gd name="connsiteY2" fmla="*/ 78219 h 4770723"/>
              <a:gd name="connsiteX3" fmla="*/ 3262907 w 3262907"/>
              <a:gd name="connsiteY3" fmla="*/ 4770723 h 4770723"/>
              <a:gd name="connsiteX4" fmla="*/ 1094334 w 3262907"/>
              <a:gd name="connsiteY4" fmla="*/ 4770723 h 4770723"/>
              <a:gd name="connsiteX5" fmla="*/ 959175 w 3262907"/>
              <a:gd name="connsiteY5" fmla="*/ 4669653 h 4770723"/>
              <a:gd name="connsiteX6" fmla="*/ 0 w 3262907"/>
              <a:gd name="connsiteY6" fmla="*/ 2635767 h 4770723"/>
              <a:gd name="connsiteX7" fmla="*/ 2635767 w 3262907"/>
              <a:gd name="connsiteY7" fmla="*/ 0 h 47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2907" h="4770723">
                <a:moveTo>
                  <a:pt x="2635767" y="0"/>
                </a:moveTo>
                <a:cubicBezTo>
                  <a:pt x="2817729" y="0"/>
                  <a:pt x="2995384" y="18439"/>
                  <a:pt x="3166966" y="53550"/>
                </a:cubicBezTo>
                <a:lnTo>
                  <a:pt x="3262907" y="78219"/>
                </a:lnTo>
                <a:lnTo>
                  <a:pt x="3262907" y="4770723"/>
                </a:lnTo>
                <a:lnTo>
                  <a:pt x="1094334" y="4770723"/>
                </a:lnTo>
                <a:lnTo>
                  <a:pt x="959175" y="4669653"/>
                </a:lnTo>
                <a:cubicBezTo>
                  <a:pt x="373383" y="4186215"/>
                  <a:pt x="0" y="3454595"/>
                  <a:pt x="0" y="2635767"/>
                </a:cubicBezTo>
                <a:cubicBezTo>
                  <a:pt x="0" y="1180073"/>
                  <a:pt x="1180073" y="0"/>
                  <a:pt x="2635767" y="0"/>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21">
            <a:extLst>
              <a:ext uri="{FF2B5EF4-FFF2-40B4-BE49-F238E27FC236}">
                <a16:creationId xmlns:a16="http://schemas.microsoft.com/office/drawing/2014/main" id="{9C80863B-5076-EB08-18A2-8E31F090A5C9}"/>
              </a:ext>
            </a:extLst>
          </p:cNvPr>
          <p:cNvSpPr/>
          <p:nvPr userDrawn="1"/>
        </p:nvSpPr>
        <p:spPr>
          <a:xfrm>
            <a:off x="537021" y="0"/>
            <a:ext cx="1824598" cy="1392971"/>
          </a:xfrm>
          <a:custGeom>
            <a:avLst/>
            <a:gdLst>
              <a:gd name="connsiteX0" fmla="*/ 139847 w 1824598"/>
              <a:gd name="connsiteY0" fmla="*/ 0 h 1392971"/>
              <a:gd name="connsiteX1" fmla="*/ 1684751 w 1824598"/>
              <a:gd name="connsiteY1" fmla="*/ 0 h 1392971"/>
              <a:gd name="connsiteX2" fmla="*/ 1752905 w 1824598"/>
              <a:gd name="connsiteY2" fmla="*/ 125564 h 1392971"/>
              <a:gd name="connsiteX3" fmla="*/ 1824598 w 1824598"/>
              <a:gd name="connsiteY3" fmla="*/ 480672 h 1392971"/>
              <a:gd name="connsiteX4" fmla="*/ 912299 w 1824598"/>
              <a:gd name="connsiteY4" fmla="*/ 1392971 h 1392971"/>
              <a:gd name="connsiteX5" fmla="*/ 0 w 1824598"/>
              <a:gd name="connsiteY5" fmla="*/ 480672 h 1392971"/>
              <a:gd name="connsiteX6" fmla="*/ 71693 w 1824598"/>
              <a:gd name="connsiteY6" fmla="*/ 125564 h 139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4598" h="1392971">
                <a:moveTo>
                  <a:pt x="139847" y="0"/>
                </a:moveTo>
                <a:lnTo>
                  <a:pt x="1684751" y="0"/>
                </a:lnTo>
                <a:lnTo>
                  <a:pt x="1752905" y="125564"/>
                </a:lnTo>
                <a:cubicBezTo>
                  <a:pt x="1799070" y="234710"/>
                  <a:pt x="1824598" y="354710"/>
                  <a:pt x="1824598" y="480672"/>
                </a:cubicBezTo>
                <a:cubicBezTo>
                  <a:pt x="1824598" y="984521"/>
                  <a:pt x="1416148" y="1392971"/>
                  <a:pt x="912299" y="1392971"/>
                </a:cubicBezTo>
                <a:cubicBezTo>
                  <a:pt x="408450" y="1392971"/>
                  <a:pt x="0" y="984521"/>
                  <a:pt x="0" y="480672"/>
                </a:cubicBezTo>
                <a:cubicBezTo>
                  <a:pt x="0" y="354710"/>
                  <a:pt x="25528" y="234710"/>
                  <a:pt x="71693" y="125564"/>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23">
            <a:extLst>
              <a:ext uri="{FF2B5EF4-FFF2-40B4-BE49-F238E27FC236}">
                <a16:creationId xmlns:a16="http://schemas.microsoft.com/office/drawing/2014/main" id="{BDD0B550-942E-F4E9-B09A-16F6C4F00DE0}"/>
              </a:ext>
            </a:extLst>
          </p:cNvPr>
          <p:cNvSpPr/>
          <p:nvPr userDrawn="1"/>
        </p:nvSpPr>
        <p:spPr>
          <a:xfrm>
            <a:off x="3165666" y="5908181"/>
            <a:ext cx="3046380" cy="949818"/>
          </a:xfrm>
          <a:custGeom>
            <a:avLst/>
            <a:gdLst>
              <a:gd name="connsiteX0" fmla="*/ 1523190 w 3046380"/>
              <a:gd name="connsiteY0" fmla="*/ 0 h 949818"/>
              <a:gd name="connsiteX1" fmla="*/ 3017169 w 3046380"/>
              <a:gd name="connsiteY1" fmla="*/ 889179 h 949818"/>
              <a:gd name="connsiteX2" fmla="*/ 3046380 w 3046380"/>
              <a:gd name="connsiteY2" fmla="*/ 949818 h 949818"/>
              <a:gd name="connsiteX3" fmla="*/ 0 w 3046380"/>
              <a:gd name="connsiteY3" fmla="*/ 949818 h 949818"/>
              <a:gd name="connsiteX4" fmla="*/ 29212 w 3046380"/>
              <a:gd name="connsiteY4" fmla="*/ 889179 h 949818"/>
              <a:gd name="connsiteX5" fmla="*/ 1523190 w 3046380"/>
              <a:gd name="connsiteY5" fmla="*/ 0 h 94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380" h="949818">
                <a:moveTo>
                  <a:pt x="1523190" y="0"/>
                </a:moveTo>
                <a:cubicBezTo>
                  <a:pt x="2168310" y="0"/>
                  <a:pt x="2729454" y="359544"/>
                  <a:pt x="3017169" y="889179"/>
                </a:cubicBezTo>
                <a:lnTo>
                  <a:pt x="3046380" y="949818"/>
                </a:lnTo>
                <a:lnTo>
                  <a:pt x="0" y="949818"/>
                </a:lnTo>
                <a:lnTo>
                  <a:pt x="29212" y="889179"/>
                </a:lnTo>
                <a:cubicBezTo>
                  <a:pt x="316927" y="359544"/>
                  <a:pt x="878070" y="0"/>
                  <a:pt x="1523190"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Oval 14">
            <a:extLst>
              <a:ext uri="{FF2B5EF4-FFF2-40B4-BE49-F238E27FC236}">
                <a16:creationId xmlns:a16="http://schemas.microsoft.com/office/drawing/2014/main" id="{B00450AD-469A-81EC-8D58-093490CDE6F4}"/>
              </a:ext>
            </a:extLst>
          </p:cNvPr>
          <p:cNvSpPr/>
          <p:nvPr userDrawn="1"/>
        </p:nvSpPr>
        <p:spPr>
          <a:xfrm>
            <a:off x="537021" y="948393"/>
            <a:ext cx="420622" cy="420622"/>
          </a:xfrm>
          <a:prstGeom prst="ellipse">
            <a:avLst/>
          </a:prstGeom>
          <a:solidFill>
            <a:schemeClr val="accent1">
              <a:alpha val="331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hidden="1"/>
          <p:cNvSpPr/>
          <p:nvPr/>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48640" y="2386584"/>
            <a:ext cx="4837176" cy="2103120"/>
          </a:xfrm>
        </p:spPr>
        <p:txBody>
          <a:bodyPr anchor="t" anchorCtr="0">
            <a:normAutofit/>
          </a:bodyPr>
          <a:lstStyle>
            <a:lvl1pPr algn="l">
              <a:defRPr sz="3200" b="1">
                <a:solidFill>
                  <a:schemeClr val="tx2"/>
                </a:solidFill>
                <a:latin typeface="+mn-lt"/>
              </a:defRPr>
            </a:lvl1pPr>
          </a:lstStyle>
          <a:p>
            <a:r>
              <a:rPr lang="en-US"/>
              <a:t>Click to edit Master title style</a:t>
            </a:r>
            <a:endParaRPr lang="en-US" dirty="0"/>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dirty="0"/>
          </a:p>
        </p:txBody>
      </p:sp>
      <p:sp>
        <p:nvSpPr>
          <p:cNvPr id="23" name="Content Placeholder 16">
            <a:extLst>
              <a:ext uri="{FF2B5EF4-FFF2-40B4-BE49-F238E27FC236}">
                <a16:creationId xmlns:a16="http://schemas.microsoft.com/office/drawing/2014/main" id="{A56C6565-B97C-5C01-FA9D-8CF1B20447E2}"/>
              </a:ext>
            </a:extLst>
          </p:cNvPr>
          <p:cNvSpPr>
            <a:spLocks noGrp="1"/>
          </p:cNvSpPr>
          <p:nvPr>
            <p:ph sz="quarter" idx="16"/>
          </p:nvPr>
        </p:nvSpPr>
        <p:spPr>
          <a:xfrm>
            <a:off x="6419088" y="1280160"/>
            <a:ext cx="5129784" cy="4261104"/>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028744830"/>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B016AB6E-3D8A-906E-416F-9B68623EA747}"/>
              </a:ext>
            </a:extLst>
          </p:cNvPr>
          <p:cNvSpPr/>
          <p:nvPr userDrawn="1"/>
        </p:nvSpPr>
        <p:spPr>
          <a:xfrm>
            <a:off x="6912398" y="4482109"/>
            <a:ext cx="5279603" cy="2386909"/>
          </a:xfrm>
          <a:custGeom>
            <a:avLst/>
            <a:gdLst>
              <a:gd name="connsiteX0" fmla="*/ 3601541 w 5279603"/>
              <a:gd name="connsiteY0" fmla="*/ 0 h 2386909"/>
              <a:gd name="connsiteX1" fmla="*/ 5123083 w 5279603"/>
              <a:gd name="connsiteY1" fmla="*/ 307185 h 2386909"/>
              <a:gd name="connsiteX2" fmla="*/ 5279603 w 5279603"/>
              <a:gd name="connsiteY2" fmla="*/ 377947 h 2386909"/>
              <a:gd name="connsiteX3" fmla="*/ 5279603 w 5279603"/>
              <a:gd name="connsiteY3" fmla="*/ 2386909 h 2386909"/>
              <a:gd name="connsiteX4" fmla="*/ 0 w 5279603"/>
              <a:gd name="connsiteY4" fmla="*/ 2386909 h 2386909"/>
              <a:gd name="connsiteX5" fmla="*/ 78053 w 5279603"/>
              <a:gd name="connsiteY5" fmla="*/ 2214261 h 2386909"/>
              <a:gd name="connsiteX6" fmla="*/ 3601541 w 5279603"/>
              <a:gd name="connsiteY6" fmla="*/ 0 h 238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9603" h="2386909">
                <a:moveTo>
                  <a:pt x="3601541" y="0"/>
                </a:moveTo>
                <a:cubicBezTo>
                  <a:pt x="4141255" y="0"/>
                  <a:pt x="4655422" y="109382"/>
                  <a:pt x="5123083" y="307185"/>
                </a:cubicBezTo>
                <a:lnTo>
                  <a:pt x="5279603" y="377947"/>
                </a:lnTo>
                <a:lnTo>
                  <a:pt x="5279603" y="2386909"/>
                </a:lnTo>
                <a:lnTo>
                  <a:pt x="0" y="2386909"/>
                </a:lnTo>
                <a:lnTo>
                  <a:pt x="78053" y="2214261"/>
                </a:lnTo>
                <a:cubicBezTo>
                  <a:pt x="709351" y="904104"/>
                  <a:pt x="2049863" y="0"/>
                  <a:pt x="3601541"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7">
            <a:extLst>
              <a:ext uri="{FF2B5EF4-FFF2-40B4-BE49-F238E27FC236}">
                <a16:creationId xmlns:a16="http://schemas.microsoft.com/office/drawing/2014/main" id="{471EA21E-8904-9B80-6EAB-BA76819B4C23}"/>
              </a:ext>
            </a:extLst>
          </p:cNvPr>
          <p:cNvSpPr/>
          <p:nvPr userDrawn="1"/>
        </p:nvSpPr>
        <p:spPr>
          <a:xfrm>
            <a:off x="6188287" y="5875583"/>
            <a:ext cx="1499066" cy="993434"/>
          </a:xfrm>
          <a:custGeom>
            <a:avLst/>
            <a:gdLst>
              <a:gd name="connsiteX0" fmla="*/ 749533 w 1499066"/>
              <a:gd name="connsiteY0" fmla="*/ 0 h 993434"/>
              <a:gd name="connsiteX1" fmla="*/ 1499066 w 1499066"/>
              <a:gd name="connsiteY1" fmla="*/ 749533 h 993434"/>
              <a:gd name="connsiteX2" fmla="*/ 1483838 w 1499066"/>
              <a:gd name="connsiteY2" fmla="*/ 900590 h 993434"/>
              <a:gd name="connsiteX3" fmla="*/ 1455018 w 1499066"/>
              <a:gd name="connsiteY3" fmla="*/ 993434 h 993434"/>
              <a:gd name="connsiteX4" fmla="*/ 44048 w 1499066"/>
              <a:gd name="connsiteY4" fmla="*/ 993434 h 993434"/>
              <a:gd name="connsiteX5" fmla="*/ 15228 w 1499066"/>
              <a:gd name="connsiteY5" fmla="*/ 900590 h 993434"/>
              <a:gd name="connsiteX6" fmla="*/ 0 w 1499066"/>
              <a:gd name="connsiteY6" fmla="*/ 749533 h 993434"/>
              <a:gd name="connsiteX7" fmla="*/ 749533 w 1499066"/>
              <a:gd name="connsiteY7" fmla="*/ 0 h 99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9066" h="993434">
                <a:moveTo>
                  <a:pt x="749533" y="0"/>
                </a:moveTo>
                <a:cubicBezTo>
                  <a:pt x="1163489" y="0"/>
                  <a:pt x="1499066" y="335577"/>
                  <a:pt x="1499066" y="749533"/>
                </a:cubicBezTo>
                <a:cubicBezTo>
                  <a:pt x="1499066" y="801278"/>
                  <a:pt x="1493823" y="851798"/>
                  <a:pt x="1483838" y="900590"/>
                </a:cubicBezTo>
                <a:lnTo>
                  <a:pt x="1455018" y="993434"/>
                </a:lnTo>
                <a:lnTo>
                  <a:pt x="44048" y="993434"/>
                </a:lnTo>
                <a:lnTo>
                  <a:pt x="15228" y="900590"/>
                </a:lnTo>
                <a:cubicBezTo>
                  <a:pt x="5244" y="851798"/>
                  <a:pt x="0" y="801278"/>
                  <a:pt x="0" y="749533"/>
                </a:cubicBezTo>
                <a:cubicBezTo>
                  <a:pt x="0" y="335577"/>
                  <a:pt x="335577" y="0"/>
                  <a:pt x="749533" y="0"/>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hidden="1"/>
          <p:cNvSpPr/>
          <p:nvPr/>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0" name="Title 3">
            <a:extLst>
              <a:ext uri="{FF2B5EF4-FFF2-40B4-BE49-F238E27FC236}">
                <a16:creationId xmlns:a16="http://schemas.microsoft.com/office/drawing/2014/main" id="{AD72A3CF-7B92-425B-B6F6-280533A6D9E3}"/>
              </a:ext>
            </a:extLst>
          </p:cNvPr>
          <p:cNvSpPr>
            <a:spLocks noGrp="1"/>
          </p:cNvSpPr>
          <p:nvPr>
            <p:ph type="title"/>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edit Master title style</a:t>
            </a:r>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noAutofit/>
          </a:bodyPr>
          <a:lstStyle/>
          <a:p>
            <a:fld id="{D1BC2EDA-D519-4F34-BF3F-BFFF500F4B03}" type="slidenum">
              <a:rPr lang="en-US" smtClean="0"/>
              <a:t>‹#›</a:t>
            </a:fld>
            <a:endParaRPr lang="en-US" dirty="0"/>
          </a:p>
        </p:txBody>
      </p:sp>
      <p:sp>
        <p:nvSpPr>
          <p:cNvPr id="17" name="Content Placeholder 16">
            <a:extLst>
              <a:ext uri="{FF2B5EF4-FFF2-40B4-BE49-F238E27FC236}">
                <a16:creationId xmlns:a16="http://schemas.microsoft.com/office/drawing/2014/main" id="{F4DDC946-276A-D975-DF69-141E11E4CA64}"/>
              </a:ext>
            </a:extLst>
          </p:cNvPr>
          <p:cNvSpPr>
            <a:spLocks noGrp="1"/>
          </p:cNvSpPr>
          <p:nvPr>
            <p:ph sz="quarter" idx="15"/>
          </p:nvPr>
        </p:nvSpPr>
        <p:spPr>
          <a:xfrm>
            <a:off x="640080" y="2002536"/>
            <a:ext cx="5029200" cy="4096512"/>
          </a:xfrm>
          <a:noFill/>
          <a:ln w="12700">
            <a:noFill/>
            <a:prstDash val="dash"/>
          </a:ln>
        </p:spPr>
        <p:txBody>
          <a:bodyPr lIns="91440" rIns="91440">
            <a:noAutofit/>
          </a:bodyPr>
          <a:lstStyle>
            <a:lvl1pPr>
              <a:lnSpc>
                <a:spcPct val="100000"/>
              </a:lnSpc>
              <a:defRPr sz="1800">
                <a:solidFill>
                  <a:schemeClr val="tx2"/>
                </a:solidFill>
              </a:defRPr>
            </a:lvl1pPr>
          </a:lstStyle>
          <a:p>
            <a:pPr lvl="0"/>
            <a:r>
              <a:rPr lang="en-US"/>
              <a:t>Click to edit Master text styles</a:t>
            </a:r>
          </a:p>
        </p:txBody>
      </p:sp>
      <p:sp>
        <p:nvSpPr>
          <p:cNvPr id="16" name="Content Placeholder 16">
            <a:extLst>
              <a:ext uri="{FF2B5EF4-FFF2-40B4-BE49-F238E27FC236}">
                <a16:creationId xmlns:a16="http://schemas.microsoft.com/office/drawing/2014/main" id="{09C5826C-6081-DF9F-2832-3E46BA58C61C}"/>
              </a:ext>
            </a:extLst>
          </p:cNvPr>
          <p:cNvSpPr>
            <a:spLocks noGrp="1"/>
          </p:cNvSpPr>
          <p:nvPr>
            <p:ph sz="quarter" idx="16"/>
          </p:nvPr>
        </p:nvSpPr>
        <p:spPr>
          <a:xfrm>
            <a:off x="6419088" y="2002536"/>
            <a:ext cx="5029200" cy="4096512"/>
          </a:xfrm>
          <a:noFill/>
          <a:ln w="12700">
            <a:noFill/>
            <a:prstDash val="dash"/>
          </a:ln>
        </p:spPr>
        <p:txBody>
          <a:bodyPr lIns="91440" rIns="91440">
            <a:noAutofit/>
          </a:bodyPr>
          <a:lstStyle>
            <a:lvl1pPr>
              <a:lnSpc>
                <a:spcPct val="100000"/>
              </a:lnSpc>
              <a:defRPr sz="1800">
                <a:solidFill>
                  <a:schemeClr val="tx2"/>
                </a:solidFill>
              </a:defRPr>
            </a:lvl1pPr>
          </a:lstStyle>
          <a:p>
            <a:pPr lvl="0"/>
            <a:r>
              <a:rPr lang="en-US"/>
              <a:t>Click to edit Master text styles</a:t>
            </a:r>
          </a:p>
        </p:txBody>
      </p:sp>
      <p:pic>
        <p:nvPicPr>
          <p:cNvPr id="11" name="Graphic 10">
            <a:extLst>
              <a:ext uri="{FF2B5EF4-FFF2-40B4-BE49-F238E27FC236}">
                <a16:creationId xmlns:a16="http://schemas.microsoft.com/office/drawing/2014/main" id="{9CB50393-ACAA-59FB-EDD9-D6A45246EE5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0080" y="5824445"/>
            <a:ext cx="735041" cy="735041"/>
          </a:xfrm>
          <a:prstGeom prst="rect">
            <a:avLst/>
          </a:prstGeom>
        </p:spPr>
      </p:pic>
    </p:spTree>
    <p:extLst>
      <p:ext uri="{BB962C8B-B14F-4D97-AF65-F5344CB8AC3E}">
        <p14:creationId xmlns:p14="http://schemas.microsoft.com/office/powerpoint/2010/main" val="2536179749"/>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17">
            <a:extLst>
              <a:ext uri="{FF2B5EF4-FFF2-40B4-BE49-F238E27FC236}">
                <a16:creationId xmlns:a16="http://schemas.microsoft.com/office/drawing/2014/main" id="{B85198C3-2E2B-8874-B190-913F6956F27F}"/>
              </a:ext>
            </a:extLst>
          </p:cNvPr>
          <p:cNvSpPr/>
          <p:nvPr userDrawn="1"/>
        </p:nvSpPr>
        <p:spPr>
          <a:xfrm>
            <a:off x="8934171" y="2087276"/>
            <a:ext cx="3262907" cy="4770723"/>
          </a:xfrm>
          <a:custGeom>
            <a:avLst/>
            <a:gdLst>
              <a:gd name="connsiteX0" fmla="*/ 2635767 w 3262907"/>
              <a:gd name="connsiteY0" fmla="*/ 0 h 4770723"/>
              <a:gd name="connsiteX1" fmla="*/ 3166966 w 3262907"/>
              <a:gd name="connsiteY1" fmla="*/ 53550 h 4770723"/>
              <a:gd name="connsiteX2" fmla="*/ 3262907 w 3262907"/>
              <a:gd name="connsiteY2" fmla="*/ 78219 h 4770723"/>
              <a:gd name="connsiteX3" fmla="*/ 3262907 w 3262907"/>
              <a:gd name="connsiteY3" fmla="*/ 4770723 h 4770723"/>
              <a:gd name="connsiteX4" fmla="*/ 1094334 w 3262907"/>
              <a:gd name="connsiteY4" fmla="*/ 4770723 h 4770723"/>
              <a:gd name="connsiteX5" fmla="*/ 959175 w 3262907"/>
              <a:gd name="connsiteY5" fmla="*/ 4669653 h 4770723"/>
              <a:gd name="connsiteX6" fmla="*/ 0 w 3262907"/>
              <a:gd name="connsiteY6" fmla="*/ 2635767 h 4770723"/>
              <a:gd name="connsiteX7" fmla="*/ 2635767 w 3262907"/>
              <a:gd name="connsiteY7" fmla="*/ 0 h 47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2907" h="4770723">
                <a:moveTo>
                  <a:pt x="2635767" y="0"/>
                </a:moveTo>
                <a:cubicBezTo>
                  <a:pt x="2817729" y="0"/>
                  <a:pt x="2995384" y="18439"/>
                  <a:pt x="3166966" y="53550"/>
                </a:cubicBezTo>
                <a:lnTo>
                  <a:pt x="3262907" y="78219"/>
                </a:lnTo>
                <a:lnTo>
                  <a:pt x="3262907" y="4770723"/>
                </a:lnTo>
                <a:lnTo>
                  <a:pt x="1094334" y="4770723"/>
                </a:lnTo>
                <a:lnTo>
                  <a:pt x="959175" y="4669653"/>
                </a:lnTo>
                <a:cubicBezTo>
                  <a:pt x="373383" y="4186215"/>
                  <a:pt x="0" y="3454595"/>
                  <a:pt x="0" y="2635767"/>
                </a:cubicBezTo>
                <a:cubicBezTo>
                  <a:pt x="0" y="1180073"/>
                  <a:pt x="1180073" y="0"/>
                  <a:pt x="2635767" y="0"/>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21">
            <a:extLst>
              <a:ext uri="{FF2B5EF4-FFF2-40B4-BE49-F238E27FC236}">
                <a16:creationId xmlns:a16="http://schemas.microsoft.com/office/drawing/2014/main" id="{9C80863B-5076-EB08-18A2-8E31F090A5C9}"/>
              </a:ext>
            </a:extLst>
          </p:cNvPr>
          <p:cNvSpPr/>
          <p:nvPr userDrawn="1"/>
        </p:nvSpPr>
        <p:spPr>
          <a:xfrm>
            <a:off x="537021" y="0"/>
            <a:ext cx="1824598" cy="1392971"/>
          </a:xfrm>
          <a:custGeom>
            <a:avLst/>
            <a:gdLst>
              <a:gd name="connsiteX0" fmla="*/ 139847 w 1824598"/>
              <a:gd name="connsiteY0" fmla="*/ 0 h 1392971"/>
              <a:gd name="connsiteX1" fmla="*/ 1684751 w 1824598"/>
              <a:gd name="connsiteY1" fmla="*/ 0 h 1392971"/>
              <a:gd name="connsiteX2" fmla="*/ 1752905 w 1824598"/>
              <a:gd name="connsiteY2" fmla="*/ 125564 h 1392971"/>
              <a:gd name="connsiteX3" fmla="*/ 1824598 w 1824598"/>
              <a:gd name="connsiteY3" fmla="*/ 480672 h 1392971"/>
              <a:gd name="connsiteX4" fmla="*/ 912299 w 1824598"/>
              <a:gd name="connsiteY4" fmla="*/ 1392971 h 1392971"/>
              <a:gd name="connsiteX5" fmla="*/ 0 w 1824598"/>
              <a:gd name="connsiteY5" fmla="*/ 480672 h 1392971"/>
              <a:gd name="connsiteX6" fmla="*/ 71693 w 1824598"/>
              <a:gd name="connsiteY6" fmla="*/ 125564 h 139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4598" h="1392971">
                <a:moveTo>
                  <a:pt x="139847" y="0"/>
                </a:moveTo>
                <a:lnTo>
                  <a:pt x="1684751" y="0"/>
                </a:lnTo>
                <a:lnTo>
                  <a:pt x="1752905" y="125564"/>
                </a:lnTo>
                <a:cubicBezTo>
                  <a:pt x="1799070" y="234710"/>
                  <a:pt x="1824598" y="354710"/>
                  <a:pt x="1824598" y="480672"/>
                </a:cubicBezTo>
                <a:cubicBezTo>
                  <a:pt x="1824598" y="984521"/>
                  <a:pt x="1416148" y="1392971"/>
                  <a:pt x="912299" y="1392971"/>
                </a:cubicBezTo>
                <a:cubicBezTo>
                  <a:pt x="408450" y="1392971"/>
                  <a:pt x="0" y="984521"/>
                  <a:pt x="0" y="480672"/>
                </a:cubicBezTo>
                <a:cubicBezTo>
                  <a:pt x="0" y="354710"/>
                  <a:pt x="25528" y="234710"/>
                  <a:pt x="71693" y="125564"/>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23">
            <a:extLst>
              <a:ext uri="{FF2B5EF4-FFF2-40B4-BE49-F238E27FC236}">
                <a16:creationId xmlns:a16="http://schemas.microsoft.com/office/drawing/2014/main" id="{BDD0B550-942E-F4E9-B09A-16F6C4F00DE0}"/>
              </a:ext>
            </a:extLst>
          </p:cNvPr>
          <p:cNvSpPr/>
          <p:nvPr userDrawn="1"/>
        </p:nvSpPr>
        <p:spPr>
          <a:xfrm>
            <a:off x="3165666" y="5908181"/>
            <a:ext cx="3046380" cy="949818"/>
          </a:xfrm>
          <a:custGeom>
            <a:avLst/>
            <a:gdLst>
              <a:gd name="connsiteX0" fmla="*/ 1523190 w 3046380"/>
              <a:gd name="connsiteY0" fmla="*/ 0 h 949818"/>
              <a:gd name="connsiteX1" fmla="*/ 3017169 w 3046380"/>
              <a:gd name="connsiteY1" fmla="*/ 889179 h 949818"/>
              <a:gd name="connsiteX2" fmla="*/ 3046380 w 3046380"/>
              <a:gd name="connsiteY2" fmla="*/ 949818 h 949818"/>
              <a:gd name="connsiteX3" fmla="*/ 0 w 3046380"/>
              <a:gd name="connsiteY3" fmla="*/ 949818 h 949818"/>
              <a:gd name="connsiteX4" fmla="*/ 29212 w 3046380"/>
              <a:gd name="connsiteY4" fmla="*/ 889179 h 949818"/>
              <a:gd name="connsiteX5" fmla="*/ 1523190 w 3046380"/>
              <a:gd name="connsiteY5" fmla="*/ 0 h 94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380" h="949818">
                <a:moveTo>
                  <a:pt x="1523190" y="0"/>
                </a:moveTo>
                <a:cubicBezTo>
                  <a:pt x="2168310" y="0"/>
                  <a:pt x="2729454" y="359544"/>
                  <a:pt x="3017169" y="889179"/>
                </a:cubicBezTo>
                <a:lnTo>
                  <a:pt x="3046380" y="949818"/>
                </a:lnTo>
                <a:lnTo>
                  <a:pt x="0" y="949818"/>
                </a:lnTo>
                <a:lnTo>
                  <a:pt x="29212" y="889179"/>
                </a:lnTo>
                <a:cubicBezTo>
                  <a:pt x="316927" y="359544"/>
                  <a:pt x="878070" y="0"/>
                  <a:pt x="1523190"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Oval 14">
            <a:extLst>
              <a:ext uri="{FF2B5EF4-FFF2-40B4-BE49-F238E27FC236}">
                <a16:creationId xmlns:a16="http://schemas.microsoft.com/office/drawing/2014/main" id="{B00450AD-469A-81EC-8D58-093490CDE6F4}"/>
              </a:ext>
            </a:extLst>
          </p:cNvPr>
          <p:cNvSpPr/>
          <p:nvPr userDrawn="1"/>
        </p:nvSpPr>
        <p:spPr>
          <a:xfrm>
            <a:off x="537021" y="948393"/>
            <a:ext cx="420622" cy="420622"/>
          </a:xfrm>
          <a:prstGeom prst="ellipse">
            <a:avLst/>
          </a:prstGeom>
          <a:solidFill>
            <a:schemeClr val="accent1">
              <a:alpha val="331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hidden="1"/>
          <p:cNvSpPr/>
          <p:nvPr/>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dirty="0"/>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dirty="0"/>
          </a:p>
        </p:txBody>
      </p:sp>
      <p:sp>
        <p:nvSpPr>
          <p:cNvPr id="2" name="Title 3">
            <a:extLst>
              <a:ext uri="{FF2B5EF4-FFF2-40B4-BE49-F238E27FC236}">
                <a16:creationId xmlns:a16="http://schemas.microsoft.com/office/drawing/2014/main" id="{B5760B73-B111-FFDC-8074-91B4C106EE14}"/>
              </a:ext>
            </a:extLst>
          </p:cNvPr>
          <p:cNvSpPr>
            <a:spLocks noGrp="1"/>
          </p:cNvSpPr>
          <p:nvPr>
            <p:ph type="title"/>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1666441622"/>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17">
            <a:extLst>
              <a:ext uri="{FF2B5EF4-FFF2-40B4-BE49-F238E27FC236}">
                <a16:creationId xmlns:a16="http://schemas.microsoft.com/office/drawing/2014/main" id="{B85198C3-2E2B-8874-B190-913F6956F27F}"/>
              </a:ext>
            </a:extLst>
          </p:cNvPr>
          <p:cNvSpPr/>
          <p:nvPr userDrawn="1"/>
        </p:nvSpPr>
        <p:spPr>
          <a:xfrm>
            <a:off x="8934171" y="2087276"/>
            <a:ext cx="3262907" cy="4770723"/>
          </a:xfrm>
          <a:custGeom>
            <a:avLst/>
            <a:gdLst>
              <a:gd name="connsiteX0" fmla="*/ 2635767 w 3262907"/>
              <a:gd name="connsiteY0" fmla="*/ 0 h 4770723"/>
              <a:gd name="connsiteX1" fmla="*/ 3166966 w 3262907"/>
              <a:gd name="connsiteY1" fmla="*/ 53550 h 4770723"/>
              <a:gd name="connsiteX2" fmla="*/ 3262907 w 3262907"/>
              <a:gd name="connsiteY2" fmla="*/ 78219 h 4770723"/>
              <a:gd name="connsiteX3" fmla="*/ 3262907 w 3262907"/>
              <a:gd name="connsiteY3" fmla="*/ 4770723 h 4770723"/>
              <a:gd name="connsiteX4" fmla="*/ 1094334 w 3262907"/>
              <a:gd name="connsiteY4" fmla="*/ 4770723 h 4770723"/>
              <a:gd name="connsiteX5" fmla="*/ 959175 w 3262907"/>
              <a:gd name="connsiteY5" fmla="*/ 4669653 h 4770723"/>
              <a:gd name="connsiteX6" fmla="*/ 0 w 3262907"/>
              <a:gd name="connsiteY6" fmla="*/ 2635767 h 4770723"/>
              <a:gd name="connsiteX7" fmla="*/ 2635767 w 3262907"/>
              <a:gd name="connsiteY7" fmla="*/ 0 h 47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2907" h="4770723">
                <a:moveTo>
                  <a:pt x="2635767" y="0"/>
                </a:moveTo>
                <a:cubicBezTo>
                  <a:pt x="2817729" y="0"/>
                  <a:pt x="2995384" y="18439"/>
                  <a:pt x="3166966" y="53550"/>
                </a:cubicBezTo>
                <a:lnTo>
                  <a:pt x="3262907" y="78219"/>
                </a:lnTo>
                <a:lnTo>
                  <a:pt x="3262907" y="4770723"/>
                </a:lnTo>
                <a:lnTo>
                  <a:pt x="1094334" y="4770723"/>
                </a:lnTo>
                <a:lnTo>
                  <a:pt x="959175" y="4669653"/>
                </a:lnTo>
                <a:cubicBezTo>
                  <a:pt x="373383" y="4186215"/>
                  <a:pt x="0" y="3454595"/>
                  <a:pt x="0" y="2635767"/>
                </a:cubicBezTo>
                <a:cubicBezTo>
                  <a:pt x="0" y="1180073"/>
                  <a:pt x="1180073" y="0"/>
                  <a:pt x="2635767" y="0"/>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21">
            <a:extLst>
              <a:ext uri="{FF2B5EF4-FFF2-40B4-BE49-F238E27FC236}">
                <a16:creationId xmlns:a16="http://schemas.microsoft.com/office/drawing/2014/main" id="{9C80863B-5076-EB08-18A2-8E31F090A5C9}"/>
              </a:ext>
            </a:extLst>
          </p:cNvPr>
          <p:cNvSpPr/>
          <p:nvPr userDrawn="1"/>
        </p:nvSpPr>
        <p:spPr>
          <a:xfrm>
            <a:off x="537021" y="0"/>
            <a:ext cx="1824598" cy="1392971"/>
          </a:xfrm>
          <a:custGeom>
            <a:avLst/>
            <a:gdLst>
              <a:gd name="connsiteX0" fmla="*/ 139847 w 1824598"/>
              <a:gd name="connsiteY0" fmla="*/ 0 h 1392971"/>
              <a:gd name="connsiteX1" fmla="*/ 1684751 w 1824598"/>
              <a:gd name="connsiteY1" fmla="*/ 0 h 1392971"/>
              <a:gd name="connsiteX2" fmla="*/ 1752905 w 1824598"/>
              <a:gd name="connsiteY2" fmla="*/ 125564 h 1392971"/>
              <a:gd name="connsiteX3" fmla="*/ 1824598 w 1824598"/>
              <a:gd name="connsiteY3" fmla="*/ 480672 h 1392971"/>
              <a:gd name="connsiteX4" fmla="*/ 912299 w 1824598"/>
              <a:gd name="connsiteY4" fmla="*/ 1392971 h 1392971"/>
              <a:gd name="connsiteX5" fmla="*/ 0 w 1824598"/>
              <a:gd name="connsiteY5" fmla="*/ 480672 h 1392971"/>
              <a:gd name="connsiteX6" fmla="*/ 71693 w 1824598"/>
              <a:gd name="connsiteY6" fmla="*/ 125564 h 139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4598" h="1392971">
                <a:moveTo>
                  <a:pt x="139847" y="0"/>
                </a:moveTo>
                <a:lnTo>
                  <a:pt x="1684751" y="0"/>
                </a:lnTo>
                <a:lnTo>
                  <a:pt x="1752905" y="125564"/>
                </a:lnTo>
                <a:cubicBezTo>
                  <a:pt x="1799070" y="234710"/>
                  <a:pt x="1824598" y="354710"/>
                  <a:pt x="1824598" y="480672"/>
                </a:cubicBezTo>
                <a:cubicBezTo>
                  <a:pt x="1824598" y="984521"/>
                  <a:pt x="1416148" y="1392971"/>
                  <a:pt x="912299" y="1392971"/>
                </a:cubicBezTo>
                <a:cubicBezTo>
                  <a:pt x="408450" y="1392971"/>
                  <a:pt x="0" y="984521"/>
                  <a:pt x="0" y="480672"/>
                </a:cubicBezTo>
                <a:cubicBezTo>
                  <a:pt x="0" y="354710"/>
                  <a:pt x="25528" y="234710"/>
                  <a:pt x="71693" y="125564"/>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23">
            <a:extLst>
              <a:ext uri="{FF2B5EF4-FFF2-40B4-BE49-F238E27FC236}">
                <a16:creationId xmlns:a16="http://schemas.microsoft.com/office/drawing/2014/main" id="{BDD0B550-942E-F4E9-B09A-16F6C4F00DE0}"/>
              </a:ext>
            </a:extLst>
          </p:cNvPr>
          <p:cNvSpPr/>
          <p:nvPr userDrawn="1"/>
        </p:nvSpPr>
        <p:spPr>
          <a:xfrm>
            <a:off x="3165666" y="5908181"/>
            <a:ext cx="3046380" cy="949818"/>
          </a:xfrm>
          <a:custGeom>
            <a:avLst/>
            <a:gdLst>
              <a:gd name="connsiteX0" fmla="*/ 1523190 w 3046380"/>
              <a:gd name="connsiteY0" fmla="*/ 0 h 949818"/>
              <a:gd name="connsiteX1" fmla="*/ 3017169 w 3046380"/>
              <a:gd name="connsiteY1" fmla="*/ 889179 h 949818"/>
              <a:gd name="connsiteX2" fmla="*/ 3046380 w 3046380"/>
              <a:gd name="connsiteY2" fmla="*/ 949818 h 949818"/>
              <a:gd name="connsiteX3" fmla="*/ 0 w 3046380"/>
              <a:gd name="connsiteY3" fmla="*/ 949818 h 949818"/>
              <a:gd name="connsiteX4" fmla="*/ 29212 w 3046380"/>
              <a:gd name="connsiteY4" fmla="*/ 889179 h 949818"/>
              <a:gd name="connsiteX5" fmla="*/ 1523190 w 3046380"/>
              <a:gd name="connsiteY5" fmla="*/ 0 h 94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380" h="949818">
                <a:moveTo>
                  <a:pt x="1523190" y="0"/>
                </a:moveTo>
                <a:cubicBezTo>
                  <a:pt x="2168310" y="0"/>
                  <a:pt x="2729454" y="359544"/>
                  <a:pt x="3017169" y="889179"/>
                </a:cubicBezTo>
                <a:lnTo>
                  <a:pt x="3046380" y="949818"/>
                </a:lnTo>
                <a:lnTo>
                  <a:pt x="0" y="949818"/>
                </a:lnTo>
                <a:lnTo>
                  <a:pt x="29212" y="889179"/>
                </a:lnTo>
                <a:cubicBezTo>
                  <a:pt x="316927" y="359544"/>
                  <a:pt x="878070" y="0"/>
                  <a:pt x="1523190"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Oval 14">
            <a:extLst>
              <a:ext uri="{FF2B5EF4-FFF2-40B4-BE49-F238E27FC236}">
                <a16:creationId xmlns:a16="http://schemas.microsoft.com/office/drawing/2014/main" id="{B00450AD-469A-81EC-8D58-093490CDE6F4}"/>
              </a:ext>
            </a:extLst>
          </p:cNvPr>
          <p:cNvSpPr/>
          <p:nvPr userDrawn="1"/>
        </p:nvSpPr>
        <p:spPr>
          <a:xfrm>
            <a:off x="537021" y="948393"/>
            <a:ext cx="420622" cy="420622"/>
          </a:xfrm>
          <a:prstGeom prst="ellipse">
            <a:avLst/>
          </a:prstGeom>
          <a:solidFill>
            <a:schemeClr val="accent1">
              <a:alpha val="331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hidden="1"/>
          <p:cNvSpPr/>
          <p:nvPr/>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Tree>
    <p:extLst>
      <p:ext uri="{BB962C8B-B14F-4D97-AF65-F5344CB8AC3E}">
        <p14:creationId xmlns:p14="http://schemas.microsoft.com/office/powerpoint/2010/main" val="1448933099"/>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539496" y="6126480"/>
            <a:ext cx="4114800" cy="365125"/>
          </a:xfrm>
          <a:prstGeom prst="rect">
            <a:avLst/>
          </a:prstGeom>
        </p:spPr>
        <p:txBody>
          <a:bodyPr vert="horz" lIns="91440" tIns="45720" rIns="91440" bIns="45720" rtlCol="0" anchor="ctr">
            <a:noAutofit/>
          </a:bodyPr>
          <a:lstStyle>
            <a:lvl1pPr algn="l">
              <a:defRPr sz="1400" baseline="0">
                <a:solidFill>
                  <a:schemeClr val="bg2">
                    <a:lumMod val="50000"/>
                  </a:schemeClr>
                </a:solidFill>
              </a:defRPr>
            </a:lvl1pPr>
          </a:lstStyle>
          <a:p>
            <a:endParaRPr lang="en-US" dirty="0"/>
          </a:p>
        </p:txBody>
      </p:sp>
      <p:sp>
        <p:nvSpPr>
          <p:cNvPr id="6" name="Slide Number Placeholder 5"/>
          <p:cNvSpPr>
            <a:spLocks noGrp="1"/>
          </p:cNvSpPr>
          <p:nvPr>
            <p:ph type="sldNum" sz="quarter" idx="4"/>
          </p:nvPr>
        </p:nvSpPr>
        <p:spPr>
          <a:xfrm>
            <a:off x="8897112" y="6190487"/>
            <a:ext cx="2743200" cy="365760"/>
          </a:xfrm>
          <a:prstGeom prst="rect">
            <a:avLst/>
          </a:prstGeom>
        </p:spPr>
        <p:txBody>
          <a:bodyPr vert="horz" lIns="91440" tIns="45720" rIns="91440" bIns="45720" rtlCol="0" anchor="ctr">
            <a:noAutofit/>
          </a:bodyPr>
          <a:lstStyle>
            <a:lvl1pPr algn="r">
              <a:defRPr sz="1200" baseline="0">
                <a:solidFill>
                  <a:schemeClr val="tx1">
                    <a:lumMod val="65000"/>
                    <a:lumOff val="35000"/>
                  </a:schemeClr>
                </a:solidFill>
              </a:defRPr>
            </a:lvl1pPr>
          </a:lstStyle>
          <a:p>
            <a:fld id="{D1BC2EDA-D519-4F34-BF3F-BFFF500F4B03}" type="slidenum">
              <a:rPr lang="en-US" smtClean="0"/>
              <a:t>‹#›</a:t>
            </a:fld>
            <a:endParaRPr lang="en-US" dirty="0"/>
          </a:p>
        </p:txBody>
      </p:sp>
    </p:spTree>
    <p:extLst>
      <p:ext uri="{BB962C8B-B14F-4D97-AF65-F5344CB8AC3E}">
        <p14:creationId xmlns:p14="http://schemas.microsoft.com/office/powerpoint/2010/main" val="2240362562"/>
      </p:ext>
    </p:extLst>
  </p:cSld>
  <p:clrMap bg1="lt1" tx1="dk1" bg2="lt2" tx2="dk2" accent1="accent1" accent2="accent2" accent3="accent3" accent4="accent4" accent5="accent5" accent6="accent6" hlink="hlink" folHlink="folHlink"/>
  <p:sldLayoutIdLst>
    <p:sldLayoutId id="2147483663"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translifeline.org/" TargetMode="External"/><Relationship Id="rId3" Type="http://schemas.openxmlformats.org/officeDocument/2006/relationships/hyperlink" Target="https://www.crisistextline.org/" TargetMode="External"/><Relationship Id="rId7" Type="http://schemas.openxmlformats.org/officeDocument/2006/relationships/hyperlink" Target="http://www.sprc.org/" TargetMode="External"/><Relationship Id="rId2" Type="http://schemas.openxmlformats.org/officeDocument/2006/relationships/hyperlink" Target="https://afsp.org/" TargetMode="External"/><Relationship Id="rId1" Type="http://schemas.openxmlformats.org/officeDocument/2006/relationships/slideLayout" Target="../slideLayouts/slideLayout2.xml"/><Relationship Id="rId6" Type="http://schemas.openxmlformats.org/officeDocument/2006/relationships/hyperlink" Target="https://suicidepreventionlifeline.org/" TargetMode="External"/><Relationship Id="rId5" Type="http://schemas.openxmlformats.org/officeDocument/2006/relationships/hyperlink" Target="https://theactionalliance.org/" TargetMode="External"/><Relationship Id="rId4" Type="http://schemas.openxmlformats.org/officeDocument/2006/relationships/hyperlink" Target="https://nadsp.org/"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www.cdc.gov/injury/wisqars/fatal.html" TargetMode="External"/><Relationship Id="rId3" Type="http://schemas.openxmlformats.org/officeDocument/2006/relationships/hyperlink" Target="https://afsp.org/risk-factors-and-warning-signs" TargetMode="External"/><Relationship Id="rId7" Type="http://schemas.openxmlformats.org/officeDocument/2006/relationships/hyperlink" Target="https://www.cdc.gov/ruralhealth/Suicide.html" TargetMode="External"/><Relationship Id="rId12" Type="http://schemas.openxmlformats.org/officeDocument/2006/relationships/hyperlink" Target="https://www.bethe1to.com/bethe1to-steps-evidence/" TargetMode="External"/><Relationship Id="rId2" Type="http://schemas.openxmlformats.org/officeDocument/2006/relationships/hyperlink" Target="https://doi.org/10.1177%2F0033354920974657" TargetMode="External"/><Relationship Id="rId1" Type="http://schemas.openxmlformats.org/officeDocument/2006/relationships/slideLayout" Target="../slideLayouts/slideLayout2.xml"/><Relationship Id="rId6" Type="http://schemas.openxmlformats.org/officeDocument/2006/relationships/hyperlink" Target="https://www.cdc.gov/suicide/facts/index.html" TargetMode="External"/><Relationship Id="rId11" Type="http://schemas.openxmlformats.org/officeDocument/2006/relationships/hyperlink" Target="https://www.nimh.nih.gov/health/topics/suicide-prevention/index.shtml" TargetMode="External"/><Relationship Id="rId5" Type="http://schemas.openxmlformats.org/officeDocument/2006/relationships/hyperlink" Target="https://www.bjs.gov/index.cfm?ty=pbdetail&amp;iid=5341" TargetMode="External"/><Relationship Id="rId10" Type="http://schemas.openxmlformats.org/officeDocument/2006/relationships/hyperlink" Target="https://www.nimh.nih.gov/health/publications/suicide-faq/" TargetMode="External"/><Relationship Id="rId4" Type="http://schemas.openxmlformats.org/officeDocument/2006/relationships/hyperlink" Target="https://www.psychiatry.org/patients-families/suicide-prevention" TargetMode="External"/><Relationship Id="rId9" Type="http://schemas.openxmlformats.org/officeDocument/2006/relationships/hyperlink" Target="https://www.cdc.gov/suicide/factors/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99000">
              <a:srgbClr val="FDFFFE"/>
            </a:gs>
            <a:gs pos="66000">
              <a:srgbClr val="F3FFFF"/>
            </a:gs>
            <a:gs pos="37992">
              <a:srgbClr val="FFFFFF"/>
            </a:gs>
            <a:gs pos="5000">
              <a:srgbClr val="EAFCFE"/>
            </a:gs>
          </a:gsLst>
          <a:lin ang="17400000" scaled="0"/>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9E9CFE-1820-51D6-3F5B-5FD2FCD3B736}"/>
              </a:ext>
            </a:extLst>
          </p:cNvPr>
          <p:cNvSpPr>
            <a:spLocks noGrp="1"/>
          </p:cNvSpPr>
          <p:nvPr>
            <p:ph type="title"/>
          </p:nvPr>
        </p:nvSpPr>
        <p:spPr>
          <a:xfrm>
            <a:off x="6096000" y="2091898"/>
            <a:ext cx="5125166" cy="1764792"/>
          </a:xfrm>
        </p:spPr>
        <p:txBody>
          <a:bodyPr/>
          <a:lstStyle/>
          <a:p>
            <a:r>
              <a:rPr lang="en-US" dirty="0">
                <a:latin typeface="Trade Gothic Next" panose="020B0503040303020004" pitchFamily="34" charset="0"/>
              </a:rPr>
              <a:t>Feeling Overwhelmed?</a:t>
            </a:r>
          </a:p>
        </p:txBody>
      </p:sp>
      <p:sp>
        <p:nvSpPr>
          <p:cNvPr id="18" name="Subtitle 17">
            <a:extLst>
              <a:ext uri="{FF2B5EF4-FFF2-40B4-BE49-F238E27FC236}">
                <a16:creationId xmlns:a16="http://schemas.microsoft.com/office/drawing/2014/main" id="{57D62F16-F75C-6B98-2080-BECC2DE82C16}"/>
              </a:ext>
            </a:extLst>
          </p:cNvPr>
          <p:cNvSpPr>
            <a:spLocks noGrp="1"/>
          </p:cNvSpPr>
          <p:nvPr>
            <p:ph type="subTitle" idx="1"/>
          </p:nvPr>
        </p:nvSpPr>
        <p:spPr>
          <a:xfrm>
            <a:off x="6437144" y="3772870"/>
            <a:ext cx="3593547" cy="538111"/>
          </a:xfrm>
          <a:ln>
            <a:solidFill>
              <a:schemeClr val="accent1"/>
            </a:solidFill>
          </a:ln>
        </p:spPr>
        <p:txBody>
          <a:bodyPr>
            <a:normAutofit/>
          </a:bodyPr>
          <a:lstStyle/>
          <a:p>
            <a:pPr algn="ctr"/>
            <a:r>
              <a:rPr lang="en-US" sz="2200" b="1" dirty="0">
                <a:solidFill>
                  <a:srgbClr val="FF7676"/>
                </a:solidFill>
                <a:latin typeface="Trade Gothic Next" panose="020B0503040303020004" pitchFamily="34" charset="0"/>
                <a:cs typeface="Segoe UI Semibold" panose="020B0502040204020203" pitchFamily="34" charset="0"/>
              </a:rPr>
              <a:t>Suicide Prevention</a:t>
            </a:r>
          </a:p>
        </p:txBody>
      </p:sp>
      <p:pic>
        <p:nvPicPr>
          <p:cNvPr id="21" name="Picture Placeholder 10" descr="Overwhelmed monster picture">
            <a:extLst>
              <a:ext uri="{FF2B5EF4-FFF2-40B4-BE49-F238E27FC236}">
                <a16:creationId xmlns:a16="http://schemas.microsoft.com/office/drawing/2014/main" id="{AC8B7BBA-26C8-CB53-DE41-470B696859E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a:stretch/>
        </p:blipFill>
        <p:spPr>
          <a:prstGeom prst="rect">
            <a:avLst/>
          </a:prstGeom>
          <a:noFill/>
          <a:effectLst>
            <a:outerShdw blurRad="66753" dist="39609" dir="12780000" sx="101109" sy="101109" algn="t" rotWithShape="0">
              <a:prstClr val="black">
                <a:alpha val="17409"/>
              </a:prstClr>
            </a:outerShdw>
          </a:effectLst>
        </p:spPr>
      </p:pic>
    </p:spTree>
    <p:extLst>
      <p:ext uri="{BB962C8B-B14F-4D97-AF65-F5344CB8AC3E}">
        <p14:creationId xmlns:p14="http://schemas.microsoft.com/office/powerpoint/2010/main" val="2159875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65DB9E8E-7D74-71F6-113F-185B3B05292B}"/>
              </a:ext>
            </a:extLst>
          </p:cNvPr>
          <p:cNvSpPr>
            <a:spLocks noGrp="1"/>
          </p:cNvSpPr>
          <p:nvPr>
            <p:ph type="media" sz="quarter" idx="10"/>
          </p:nvPr>
        </p:nvSpPr>
        <p:spPr>
          <a:xfrm>
            <a:off x="372225" y="517236"/>
            <a:ext cx="11000232" cy="5726546"/>
          </a:xfrm>
        </p:spPr>
        <p:txBody>
          <a:bodyPr/>
          <a:lstStyle/>
          <a:p>
            <a:r>
              <a:rPr lang="en-US" sz="2800" b="0" i="0" u="none" strike="noStrike" baseline="0" dirty="0">
                <a:latin typeface="Trade Gothic Next" panose="020B0503040303020004" pitchFamily="34" charset="0"/>
              </a:rPr>
              <a:t>Suicide rates continue to increase in the United States, particularly among vulnerable populations. The chances are high that as a paraprofessional, you will interact with individuals who are at an increased risk for suicide. It is important to understand that suicide is preventable. With knowledge of risk factors and warning signs, you can help to identify individuals at increased risk. By using tools that effectively reduce risk, you can enhance the safety of those you serve and save lives.</a:t>
            </a:r>
            <a:endParaRPr lang="en-US" sz="1800" dirty="0">
              <a:latin typeface="Trade Gothic Next" panose="020B0503040303020004" pitchFamily="34" charset="0"/>
            </a:endParaRPr>
          </a:p>
        </p:txBody>
      </p:sp>
    </p:spTree>
    <p:extLst>
      <p:ext uri="{BB962C8B-B14F-4D97-AF65-F5344CB8AC3E}">
        <p14:creationId xmlns:p14="http://schemas.microsoft.com/office/powerpoint/2010/main" val="4257225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DCB7-3C5C-05C2-B8DF-356D0C0FBB4E}"/>
              </a:ext>
            </a:extLst>
          </p:cNvPr>
          <p:cNvSpPr>
            <a:spLocks noGrp="1"/>
          </p:cNvSpPr>
          <p:nvPr>
            <p:ph type="title"/>
          </p:nvPr>
        </p:nvSpPr>
        <p:spPr>
          <a:xfrm>
            <a:off x="536448" y="105110"/>
            <a:ext cx="11119104" cy="640080"/>
          </a:xfrm>
        </p:spPr>
        <p:txBody>
          <a:bodyPr/>
          <a:lstStyle/>
          <a:p>
            <a:r>
              <a:rPr lang="en-US" sz="4000" u="sng" dirty="0">
                <a:latin typeface="Trade Gothic Next" panose="020B0503040303020004" pitchFamily="34" charset="0"/>
              </a:rPr>
              <a:t>Learning Objectives</a:t>
            </a:r>
          </a:p>
        </p:txBody>
      </p:sp>
      <p:sp>
        <p:nvSpPr>
          <p:cNvPr id="3" name="Media Placeholder 2">
            <a:extLst>
              <a:ext uri="{FF2B5EF4-FFF2-40B4-BE49-F238E27FC236}">
                <a16:creationId xmlns:a16="http://schemas.microsoft.com/office/drawing/2014/main" id="{794EEB48-0B1F-245D-CF8F-05517142CCB5}"/>
              </a:ext>
            </a:extLst>
          </p:cNvPr>
          <p:cNvSpPr>
            <a:spLocks noGrp="1"/>
          </p:cNvSpPr>
          <p:nvPr>
            <p:ph type="media" sz="quarter" idx="10"/>
          </p:nvPr>
        </p:nvSpPr>
        <p:spPr>
          <a:xfrm>
            <a:off x="536448" y="914400"/>
            <a:ext cx="11015473" cy="5273964"/>
          </a:xfrm>
        </p:spPr>
        <p:txBody>
          <a:bodyPr/>
          <a:lstStyle/>
          <a:p>
            <a:r>
              <a:rPr lang="en-US" sz="2800" dirty="0">
                <a:solidFill>
                  <a:schemeClr val="tx2">
                    <a:lumMod val="60000"/>
                    <a:lumOff val="40000"/>
                  </a:schemeClr>
                </a:solidFill>
                <a:latin typeface="Trade Gothic Next" panose="020B0503040303020004" pitchFamily="34" charset="0"/>
              </a:rPr>
              <a:t>After taking this course, you should be able to:</a:t>
            </a:r>
          </a:p>
          <a:p>
            <a:r>
              <a:rPr lang="en-US" sz="2800" dirty="0">
                <a:solidFill>
                  <a:schemeClr val="tx2">
                    <a:lumMod val="60000"/>
                    <a:lumOff val="40000"/>
                  </a:schemeClr>
                </a:solidFill>
                <a:latin typeface="Trade Gothic Next" panose="020B0503040303020004" pitchFamily="34" charset="0"/>
              </a:rPr>
              <a:t>• Recognize risk factors, protective factors, and warning signs for suicide.</a:t>
            </a:r>
          </a:p>
          <a:p>
            <a:r>
              <a:rPr lang="en-US" sz="2800" dirty="0">
                <a:solidFill>
                  <a:schemeClr val="tx2">
                    <a:lumMod val="60000"/>
                    <a:lumOff val="40000"/>
                  </a:schemeClr>
                </a:solidFill>
                <a:latin typeface="Trade Gothic Next" panose="020B0503040303020004" pitchFamily="34" charset="0"/>
              </a:rPr>
              <a:t>• Identify your role in screening individuals to reduce their risk for suicide.</a:t>
            </a:r>
          </a:p>
          <a:p>
            <a:r>
              <a:rPr lang="en-US" sz="2800" dirty="0">
                <a:solidFill>
                  <a:schemeClr val="tx2">
                    <a:lumMod val="60000"/>
                    <a:lumOff val="40000"/>
                  </a:schemeClr>
                </a:solidFill>
                <a:latin typeface="Trade Gothic Next" panose="020B0503040303020004" pitchFamily="34" charset="0"/>
              </a:rPr>
              <a:t>• Summarize five steps you can use to promote safety for adults at increased risk for suicide.</a:t>
            </a:r>
          </a:p>
        </p:txBody>
      </p:sp>
    </p:spTree>
    <p:extLst>
      <p:ext uri="{BB962C8B-B14F-4D97-AF65-F5344CB8AC3E}">
        <p14:creationId xmlns:p14="http://schemas.microsoft.com/office/powerpoint/2010/main" val="4236337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5101-3903-29DD-FB25-3247A1435CE8}"/>
              </a:ext>
            </a:extLst>
          </p:cNvPr>
          <p:cNvSpPr>
            <a:spLocks noGrp="1"/>
          </p:cNvSpPr>
          <p:nvPr>
            <p:ph type="title"/>
          </p:nvPr>
        </p:nvSpPr>
        <p:spPr/>
        <p:txBody>
          <a:bodyPr/>
          <a:lstStyle/>
          <a:p>
            <a:r>
              <a:rPr lang="en-US" dirty="0">
                <a:solidFill>
                  <a:schemeClr val="accent5">
                    <a:lumMod val="60000"/>
                    <a:lumOff val="40000"/>
                  </a:schemeClr>
                </a:solidFill>
                <a:latin typeface="Trade Gothic Next" panose="020B0503040303020004" pitchFamily="34" charset="0"/>
              </a:rPr>
              <a:t>Why Screening for Suicide?</a:t>
            </a:r>
          </a:p>
        </p:txBody>
      </p:sp>
      <p:sp>
        <p:nvSpPr>
          <p:cNvPr id="3" name="Media Placeholder 2">
            <a:extLst>
              <a:ext uri="{FF2B5EF4-FFF2-40B4-BE49-F238E27FC236}">
                <a16:creationId xmlns:a16="http://schemas.microsoft.com/office/drawing/2014/main" id="{D06FCC51-7F14-6D9B-DCB4-07C94EE57BAE}"/>
              </a:ext>
            </a:extLst>
          </p:cNvPr>
          <p:cNvSpPr>
            <a:spLocks noGrp="1"/>
          </p:cNvSpPr>
          <p:nvPr>
            <p:ph type="media" sz="quarter" idx="10"/>
          </p:nvPr>
        </p:nvSpPr>
        <p:spPr>
          <a:xfrm>
            <a:off x="640080" y="1477818"/>
            <a:ext cx="10535920" cy="4710546"/>
          </a:xfrm>
        </p:spPr>
        <p:txBody>
          <a:bodyPr/>
          <a:lstStyle/>
          <a:p>
            <a:r>
              <a:rPr lang="en-US" sz="3200" b="1" i="0" u="none" strike="noStrike" baseline="0" dirty="0">
                <a:solidFill>
                  <a:srgbClr val="04856A"/>
                </a:solidFill>
                <a:latin typeface="Trade Gothic Next" panose="020B0503040303020004" pitchFamily="34" charset="0"/>
              </a:rPr>
              <a:t>Suicide Is a Major Issue</a:t>
            </a:r>
          </a:p>
          <a:p>
            <a:r>
              <a:rPr lang="en-US" sz="3200" b="1" i="0" u="none" strike="noStrike" baseline="0" dirty="0">
                <a:solidFill>
                  <a:schemeClr val="tx1"/>
                </a:solidFill>
                <a:latin typeface="Trade Gothic Next" panose="020B0503040303020004" pitchFamily="34" charset="0"/>
              </a:rPr>
              <a:t>Suicide is death caused by intentional self-injury. A suicide attempt is when someone causes self-injury with the intention of killing themselves but they do not die from their actions (Centers for Disease Control and Prevention [CDC], n.d.).</a:t>
            </a:r>
            <a:endParaRPr lang="en-US" sz="2000" dirty="0">
              <a:solidFill>
                <a:schemeClr val="tx1"/>
              </a:solidFill>
              <a:latin typeface="Trade Gothic Next" panose="020B0503040303020004" pitchFamily="34" charset="0"/>
            </a:endParaRPr>
          </a:p>
        </p:txBody>
      </p:sp>
    </p:spTree>
    <p:extLst>
      <p:ext uri="{BB962C8B-B14F-4D97-AF65-F5344CB8AC3E}">
        <p14:creationId xmlns:p14="http://schemas.microsoft.com/office/powerpoint/2010/main" val="283955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88852-A8FD-A66B-56EC-F37B93E96E5B}"/>
              </a:ext>
            </a:extLst>
          </p:cNvPr>
          <p:cNvSpPr>
            <a:spLocks noGrp="1"/>
          </p:cNvSpPr>
          <p:nvPr>
            <p:ph type="title"/>
          </p:nvPr>
        </p:nvSpPr>
        <p:spPr>
          <a:xfrm>
            <a:off x="428844" y="105110"/>
            <a:ext cx="11119104" cy="640080"/>
          </a:xfrm>
        </p:spPr>
        <p:txBody>
          <a:bodyPr/>
          <a:lstStyle/>
          <a:p>
            <a:r>
              <a:rPr lang="en-US" sz="4000" u="sng" dirty="0">
                <a:latin typeface="Trade Gothic Next" panose="020B0503040303020004" pitchFamily="34" charset="0"/>
              </a:rPr>
              <a:t>Myths about Suicide</a:t>
            </a:r>
          </a:p>
        </p:txBody>
      </p:sp>
      <p:sp>
        <p:nvSpPr>
          <p:cNvPr id="3" name="Media Placeholder 2">
            <a:extLst>
              <a:ext uri="{FF2B5EF4-FFF2-40B4-BE49-F238E27FC236}">
                <a16:creationId xmlns:a16="http://schemas.microsoft.com/office/drawing/2014/main" id="{8837793E-0894-3BF3-093C-10A11459D296}"/>
              </a:ext>
            </a:extLst>
          </p:cNvPr>
          <p:cNvSpPr>
            <a:spLocks noGrp="1"/>
          </p:cNvSpPr>
          <p:nvPr>
            <p:ph type="media" sz="quarter" idx="10"/>
          </p:nvPr>
        </p:nvSpPr>
        <p:spPr>
          <a:xfrm>
            <a:off x="157019" y="932873"/>
            <a:ext cx="11868726" cy="5820017"/>
          </a:xfrm>
        </p:spPr>
        <p:txBody>
          <a:bodyPr/>
          <a:lstStyle/>
          <a:p>
            <a:pPr algn="l"/>
            <a:r>
              <a:rPr lang="en-US" sz="1500" b="1" i="0" u="none" strike="noStrike" baseline="0" dirty="0">
                <a:latin typeface="Arial" panose="020B0604020202020204" pitchFamily="34" charset="0"/>
              </a:rPr>
              <a:t>Suicide only affects individuals with a mental health condition. </a:t>
            </a:r>
            <a:r>
              <a:rPr lang="en-US" sz="1500" b="0" i="0" u="none" strike="noStrike" baseline="0" dirty="0">
                <a:solidFill>
                  <a:schemeClr val="tx1"/>
                </a:solidFill>
                <a:latin typeface="Arial" panose="020B0604020202020204" pitchFamily="34" charset="0"/>
              </a:rPr>
              <a:t>While having a mental health condition does in some cases increase the likelihood of suicide, only about 50% of suicides are linked to mental illness.</a:t>
            </a:r>
          </a:p>
          <a:p>
            <a:pPr algn="l"/>
            <a:r>
              <a:rPr lang="en-US" sz="1500" b="0" i="0" u="none" strike="noStrike" baseline="0" dirty="0">
                <a:latin typeface="SymbolMT"/>
              </a:rPr>
              <a:t>• </a:t>
            </a:r>
            <a:r>
              <a:rPr lang="en-US" sz="1500" b="1" i="0" u="none" strike="noStrike" baseline="0" dirty="0">
                <a:latin typeface="Arial" panose="020B0604020202020204" pitchFamily="34" charset="0"/>
              </a:rPr>
              <a:t>Once an individual is suicidal, they will always be suicidal. </a:t>
            </a:r>
            <a:r>
              <a:rPr lang="en-US" sz="1500" b="0" i="0" u="none" strike="noStrike" baseline="0" dirty="0">
                <a:solidFill>
                  <a:schemeClr val="tx1"/>
                </a:solidFill>
                <a:latin typeface="Arial" panose="020B0604020202020204" pitchFamily="34" charset="0"/>
              </a:rPr>
              <a:t>This is not true. Most suicides can be prevented by removing lethal means and connecting the individual with the help they need. Once the individual has the help they need, they can pass through the suicidal period.</a:t>
            </a:r>
          </a:p>
          <a:p>
            <a:pPr algn="l"/>
            <a:r>
              <a:rPr lang="en-US" sz="1500" b="0" i="0" u="none" strike="noStrike" baseline="0" dirty="0">
                <a:latin typeface="SymbolMT"/>
              </a:rPr>
              <a:t>• </a:t>
            </a:r>
            <a:r>
              <a:rPr lang="en-US" sz="1500" b="1" i="0" u="none" strike="noStrike" baseline="0" dirty="0">
                <a:latin typeface="Arial" panose="020B0604020202020204" pitchFamily="34" charset="0"/>
              </a:rPr>
              <a:t>Most suicides happen without warning. </a:t>
            </a:r>
            <a:r>
              <a:rPr lang="en-US" sz="1500" b="0" i="0" u="none" strike="noStrike" baseline="0" dirty="0">
                <a:solidFill>
                  <a:schemeClr val="tx1"/>
                </a:solidFill>
                <a:latin typeface="Arial" panose="020B0604020202020204" pitchFamily="34" charset="0"/>
              </a:rPr>
              <a:t>Most often, warning signs do occur before a suicide. Unfortunately, people frequently miss them because they do not know what to look for. More than one in five individuals who took their own lives expressed their intentions first.</a:t>
            </a:r>
          </a:p>
          <a:p>
            <a:pPr algn="l"/>
            <a:r>
              <a:rPr lang="en-US" sz="1500" b="0" i="0" u="none" strike="noStrike" baseline="0" dirty="0">
                <a:latin typeface="SymbolMT"/>
              </a:rPr>
              <a:t>• </a:t>
            </a:r>
            <a:r>
              <a:rPr lang="en-US" sz="1500" b="1" i="0" u="none" strike="noStrike" baseline="0" dirty="0">
                <a:latin typeface="Arial" panose="020B0604020202020204" pitchFamily="34" charset="0"/>
              </a:rPr>
              <a:t>Suicide is a selfish act. </a:t>
            </a:r>
            <a:r>
              <a:rPr lang="en-US" sz="1500" b="0" i="0" u="none" strike="noStrike" baseline="0" dirty="0">
                <a:solidFill>
                  <a:schemeClr val="tx1"/>
                </a:solidFill>
                <a:latin typeface="Arial" panose="020B0604020202020204" pitchFamily="34" charset="0"/>
              </a:rPr>
              <a:t>Individuals who have thoughts of suicide do not choose to have them. It can be hard to understand how someone could be in so much pain that they would want to die. When someone plans to take their own life, they often think their loved ones would be better off without them.</a:t>
            </a:r>
          </a:p>
          <a:p>
            <a:pPr algn="l"/>
            <a:r>
              <a:rPr lang="en-US" sz="1500" b="0" i="0" u="none" strike="noStrike" baseline="0" dirty="0">
                <a:latin typeface="SymbolMT"/>
              </a:rPr>
              <a:t>• </a:t>
            </a:r>
            <a:r>
              <a:rPr lang="en-US" sz="1500" b="1" i="0" u="none" strike="noStrike" baseline="0" dirty="0">
                <a:latin typeface="Arial" panose="020B0604020202020204" pitchFamily="34" charset="0"/>
              </a:rPr>
              <a:t>Talking about suicide will lead to or encourage suicide. </a:t>
            </a:r>
            <a:r>
              <a:rPr lang="en-US" sz="1500" b="0" i="0" u="none" strike="noStrike" baseline="0" dirty="0">
                <a:solidFill>
                  <a:schemeClr val="tx1"/>
                </a:solidFill>
                <a:latin typeface="Arial" panose="020B0604020202020204" pitchFamily="34" charset="0"/>
              </a:rPr>
              <a:t>Several studies have shown that asking people about suicidal thoughts or plans does not increase the likelihood that suicide will occur. Talking about suicide is a necessary step in preventing suicides. People who are thinking about or planning suicide are often relieved they can talk to someone about what they are experiencing.</a:t>
            </a:r>
          </a:p>
        </p:txBody>
      </p:sp>
    </p:spTree>
    <p:extLst>
      <p:ext uri="{BB962C8B-B14F-4D97-AF65-F5344CB8AC3E}">
        <p14:creationId xmlns:p14="http://schemas.microsoft.com/office/powerpoint/2010/main" val="251893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132819"/>
            <a:ext cx="11119104" cy="640080"/>
          </a:xfrm>
        </p:spPr>
        <p:txBody>
          <a:bodyPr/>
          <a:lstStyle/>
          <a:p>
            <a:r>
              <a:rPr lang="en-US" sz="4000" dirty="0">
                <a:latin typeface="Trade Gothic Next" panose="020B0503040303020004" pitchFamily="34" charset="0"/>
              </a:rPr>
              <a:t>Risk Factors Related to Suicide</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21674" y="840324"/>
            <a:ext cx="11970326" cy="5819094"/>
          </a:xfrm>
        </p:spPr>
        <p:txBody>
          <a:bodyPr/>
          <a:lstStyle/>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The following are some of the risk factors for suicide </a:t>
            </a: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a:t>
            </a:r>
            <a:r>
              <a:rPr lang="en-US" b="0" i="0" u="none" strike="noStrike" baseline="0" dirty="0">
                <a:solidFill>
                  <a:srgbClr val="000000"/>
                </a:solidFill>
                <a:latin typeface="Trade Gothic Next" panose="020B0503040303020004" pitchFamily="34" charset="0"/>
              </a:rPr>
              <a:t>American Foundation for Suicide Prevention [AFSP], n.d.; Caine, 2017; CDC, 2021; NIMH, n.d., SAMHSA, 2019</a:t>
            </a:r>
            <a:r>
              <a:rPr lang="en-US" sz="1800" b="0" i="0" u="none" strike="noStrike" baseline="0" dirty="0">
                <a:solidFill>
                  <a:srgbClr val="000000"/>
                </a:solidFill>
                <a:latin typeface="Trade Gothic Next" panose="020B0503040303020004" pitchFamily="34" charset="0"/>
              </a:rPr>
              <a:t>):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Prior suicide attempt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Substance use or misuse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Mental health problems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History of violent or aggressive behavior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Access to lethal means such as medications, razor blades, or guns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Knowing someone who died by suicide, especially a family member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Chronic disease, physical pain, and/or disability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Recent diagnosis of terminal illness for the individual or their loved one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Recent death or significant loss such as the death of a spouse or breakup of a relationship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Lack of access to behavioral healthcare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Social isolation or loneliness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History of abuse, neglect, or exploitation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Intimate partner/domestic violence </a:t>
            </a:r>
          </a:p>
          <a:p>
            <a:pPr>
              <a:spcBef>
                <a:spcPts val="0"/>
              </a:spcBef>
              <a:spcAft>
                <a:spcPts val="0"/>
              </a:spcAft>
            </a:pPr>
            <a:r>
              <a:rPr lang="en-US" sz="1600" b="0" i="0" u="none" strike="noStrike" baseline="0" dirty="0">
                <a:solidFill>
                  <a:srgbClr val="000000"/>
                </a:solidFill>
                <a:latin typeface="Trade Gothic Next" panose="020B0503040303020004" pitchFamily="34" charset="0"/>
              </a:rPr>
              <a:t>• Legal and financial problems </a:t>
            </a:r>
          </a:p>
        </p:txBody>
      </p:sp>
    </p:spTree>
    <p:extLst>
      <p:ext uri="{BB962C8B-B14F-4D97-AF65-F5344CB8AC3E}">
        <p14:creationId xmlns:p14="http://schemas.microsoft.com/office/powerpoint/2010/main" val="1570165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132819"/>
            <a:ext cx="11119104" cy="640080"/>
          </a:xfrm>
        </p:spPr>
        <p:txBody>
          <a:bodyPr/>
          <a:lstStyle/>
          <a:p>
            <a:r>
              <a:rPr lang="en-US" sz="4000" dirty="0">
                <a:latin typeface="Trade Gothic Next" panose="020B0503040303020004" pitchFamily="34" charset="0"/>
              </a:rPr>
              <a:t>Protective Factors Related to Suicide</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21674" y="840324"/>
            <a:ext cx="11656290" cy="5819094"/>
          </a:xfrm>
          <a:ln w="15875">
            <a:solidFill>
              <a:schemeClr val="accent1">
                <a:alpha val="98000"/>
              </a:schemeClr>
            </a:solidFill>
          </a:ln>
        </p:spPr>
        <p:txBody>
          <a:bodyPr/>
          <a:lstStyle/>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Protective factors reduce the risk of negative outcomes or impacts. Protective factors can reduce the likelihood of an individual attempting or dying by suicide.</a:t>
            </a:r>
          </a:p>
          <a:p>
            <a:pPr>
              <a:lnSpc>
                <a:spcPct val="100000"/>
              </a:lnSpc>
              <a:spcBef>
                <a:spcPts val="0"/>
              </a:spcBef>
              <a:spcAft>
                <a:spcPts val="0"/>
              </a:spcAft>
            </a:pPr>
            <a:endParaRPr lang="en-US" sz="1800" b="0" i="0" u="none" strike="noStrike" baseline="0" dirty="0">
              <a:solidFill>
                <a:srgbClr val="000000"/>
              </a:solidFill>
              <a:latin typeface="Trade Gothic Next" panose="020B0503040303020004" pitchFamily="34" charset="0"/>
            </a:endParaRP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The following are proven factors that help protect people from suicidal actions (CDC, 2021; SPRC, n.d.):</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Coping and problem-solving skills, including the ability to regulate emotion</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Ability to adapt to change</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Sense of purpose or meaning in life</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Cultural and religious beliefs that value life</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Connections to friends, family, and community support</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Supportive relationships with care providers</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Availability of effective physical and behavioral healthcare</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Existing responsibility to care for children, pets, etc.</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Limited access to lethal means such as guns</a:t>
            </a:r>
          </a:p>
          <a:p>
            <a:pPr>
              <a:lnSpc>
                <a:spcPct val="100000"/>
              </a:lnSpc>
              <a:spcBef>
                <a:spcPts val="600"/>
              </a:spcBef>
              <a:spcAft>
                <a:spcPts val="600"/>
              </a:spcAft>
            </a:pPr>
            <a:r>
              <a:rPr lang="en-US" sz="1800" b="0" i="0" u="none" strike="noStrike" baseline="0" dirty="0">
                <a:solidFill>
                  <a:srgbClr val="000000"/>
                </a:solidFill>
                <a:latin typeface="Trade Gothic Next" panose="020B0503040303020004" pitchFamily="34" charset="0"/>
              </a:rPr>
              <a:t>• Healthy self-esteem</a:t>
            </a:r>
            <a:endParaRPr lang="en-US" sz="1600" b="0" i="0" u="none" strike="noStrike" baseline="0" dirty="0">
              <a:solidFill>
                <a:srgbClr val="000000"/>
              </a:solidFill>
              <a:latin typeface="Trade Gothic Next" panose="020B0503040303020004" pitchFamily="34" charset="0"/>
            </a:endParaRPr>
          </a:p>
        </p:txBody>
      </p:sp>
    </p:spTree>
    <p:extLst>
      <p:ext uri="{BB962C8B-B14F-4D97-AF65-F5344CB8AC3E}">
        <p14:creationId xmlns:p14="http://schemas.microsoft.com/office/powerpoint/2010/main" val="36727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132819"/>
            <a:ext cx="11119104" cy="640080"/>
          </a:xfrm>
        </p:spPr>
        <p:txBody>
          <a:bodyPr/>
          <a:lstStyle/>
          <a:p>
            <a:r>
              <a:rPr lang="en-US" sz="4000" dirty="0">
                <a:latin typeface="Trade Gothic Next" panose="020B0503040303020004" pitchFamily="34" charset="0"/>
              </a:rPr>
              <a:t>Warning Signs Related to Suicide</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21674" y="840324"/>
            <a:ext cx="11656290" cy="5819094"/>
          </a:xfrm>
          <a:ln w="15875">
            <a:solidFill>
              <a:schemeClr val="accent1">
                <a:alpha val="98000"/>
              </a:schemeClr>
            </a:solidFill>
          </a:ln>
        </p:spPr>
        <p:txBody>
          <a:bodyPr/>
          <a:lstStyle/>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The more you understand how to recognize warning signs for suicide, the more capable you will be of preventing it.</a:t>
            </a: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Unlike risk factors, warning signs are indications that an individual is at imminent risk for suicide. Imminent risk means that there is the potential for suicide to occur in the near future. They may be planning an attempt. It is not too late to help an individual if they are showing warning signs.</a:t>
            </a:r>
          </a:p>
          <a:p>
            <a:pPr>
              <a:lnSpc>
                <a:spcPct val="100000"/>
              </a:lnSpc>
              <a:spcBef>
                <a:spcPts val="0"/>
              </a:spcBef>
              <a:spcAft>
                <a:spcPts val="0"/>
              </a:spcAft>
            </a:pPr>
            <a:endParaRPr lang="en-US" sz="1800" b="0" i="0" u="none" strike="noStrike" baseline="0" dirty="0">
              <a:solidFill>
                <a:srgbClr val="000000"/>
              </a:solidFill>
              <a:latin typeface="Trade Gothic Next" panose="020B0503040303020004" pitchFamily="34" charset="0"/>
            </a:endParaRP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In fact, it is even more important to respond effectively if you notice any of the following warning signs in someone you support (National Institute of Mental Health [NIMH], 2019; SPRC, n.d.):</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communicate wanting to die or kill themselves.</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are researching suicide methods.</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have recently obtained a lethal method.</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show a dramatic change in mood or behavior.</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tell you they feel hopeless, trapped, or like a burden.</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increase their use of drugs or alcohol.</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are very anxious, agitated, or act recklessly.</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express rage or want revenge.</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They are making final arrangements or giving possessions away.</a:t>
            </a:r>
            <a:endParaRPr lang="en-US" sz="1600" b="0" i="0" u="none" strike="noStrike" baseline="0" dirty="0">
              <a:solidFill>
                <a:srgbClr val="000000"/>
              </a:solidFill>
              <a:latin typeface="Trade Gothic Next" panose="020B0503040303020004" pitchFamily="34" charset="0"/>
            </a:endParaRPr>
          </a:p>
        </p:txBody>
      </p:sp>
    </p:spTree>
    <p:extLst>
      <p:ext uri="{BB962C8B-B14F-4D97-AF65-F5344CB8AC3E}">
        <p14:creationId xmlns:p14="http://schemas.microsoft.com/office/powerpoint/2010/main" val="2710526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132819"/>
            <a:ext cx="11119104" cy="640080"/>
          </a:xfrm>
        </p:spPr>
        <p:txBody>
          <a:bodyPr/>
          <a:lstStyle/>
          <a:p>
            <a:r>
              <a:rPr lang="en-US" sz="4000" dirty="0">
                <a:latin typeface="Trade Gothic Next" panose="020B0503040303020004" pitchFamily="34" charset="0"/>
              </a:rPr>
              <a:t>Populations at Higher Risk for Suicide</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21674" y="840324"/>
            <a:ext cx="11656290" cy="5819094"/>
          </a:xfrm>
          <a:ln w="15875">
            <a:solidFill>
              <a:schemeClr val="accent1">
                <a:alpha val="98000"/>
              </a:schemeClr>
            </a:solidFill>
          </a:ln>
        </p:spPr>
        <p:txBody>
          <a:bodyPr/>
          <a:lstStyle/>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Suicide can affect anyone. However, some populations are at higher risk for suicide than others.</a:t>
            </a:r>
          </a:p>
          <a:p>
            <a:pPr>
              <a:lnSpc>
                <a:spcPct val="100000"/>
              </a:lnSpc>
              <a:spcBef>
                <a:spcPts val="0"/>
              </a:spcBef>
              <a:spcAft>
                <a:spcPts val="0"/>
              </a:spcAft>
            </a:pPr>
            <a:endParaRPr lang="en-US" sz="1800" b="0" i="0" u="none" strike="noStrike" baseline="0" dirty="0">
              <a:solidFill>
                <a:srgbClr val="000000"/>
              </a:solidFill>
              <a:latin typeface="Trade Gothic Next" panose="020B0503040303020004" pitchFamily="34" charset="0"/>
            </a:endParaRP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 </a:t>
            </a:r>
            <a:r>
              <a:rPr lang="en-US" sz="1800" b="1" i="0" u="none" strike="noStrike" baseline="0" dirty="0">
                <a:solidFill>
                  <a:srgbClr val="000000"/>
                </a:solidFill>
                <a:latin typeface="Trade Gothic Next" panose="020B0503040303020004" pitchFamily="34" charset="0"/>
              </a:rPr>
              <a:t>LGBTQ+ populations</a:t>
            </a:r>
            <a:r>
              <a:rPr lang="en-US" sz="1800" b="0" i="0" u="none" strike="noStrike" baseline="0" dirty="0">
                <a:solidFill>
                  <a:srgbClr val="000000"/>
                </a:solidFill>
                <a:latin typeface="Trade Gothic Next" panose="020B0503040303020004" pitchFamily="34" charset="0"/>
              </a:rPr>
              <a:t>: People who identify as lesbian, gay, bisexual, transgender, queer, questioning, or as another gender or sexual orientation not supported by society are at higher risk for suicide. This is due to the bullying, discrimination, and sometimes violence they experience based on their identity.</a:t>
            </a: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 </a:t>
            </a:r>
            <a:r>
              <a:rPr lang="en-US" sz="1800" b="1" i="0" u="none" strike="noStrike" baseline="0" dirty="0">
                <a:solidFill>
                  <a:srgbClr val="000000"/>
                </a:solidFill>
                <a:latin typeface="Trade Gothic Next" panose="020B0503040303020004" pitchFamily="34" charset="0"/>
              </a:rPr>
              <a:t>Middle-aged men</a:t>
            </a:r>
            <a:r>
              <a:rPr lang="en-US" sz="1800" b="0" i="0" u="none" strike="noStrike" baseline="0" dirty="0">
                <a:solidFill>
                  <a:srgbClr val="000000"/>
                </a:solidFill>
                <a:latin typeface="Trade Gothic Next" panose="020B0503040303020004" pitchFamily="34" charset="0"/>
              </a:rPr>
              <a:t>: Middle-aged men have the highest rate of suicide compared with other groups (SAMHSA, 2021). Due to gender norms and ideas about masculinity, men are less likely to seek help. This is particularly true if they experience challenges that threaten what being a man means to them, including unemployment (Suicide Prevention Resource Center [SPRC], n.d.).</a:t>
            </a: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 </a:t>
            </a:r>
            <a:r>
              <a:rPr lang="en-US" sz="1800" b="1" i="0" u="none" strike="noStrike" baseline="0" dirty="0">
                <a:solidFill>
                  <a:srgbClr val="000000"/>
                </a:solidFill>
                <a:latin typeface="Trade Gothic Next" panose="020B0503040303020004" pitchFamily="34" charset="0"/>
              </a:rPr>
              <a:t>Military Veterans</a:t>
            </a:r>
            <a:r>
              <a:rPr lang="en-US" sz="1800" b="0" i="0" u="none" strike="noStrike" baseline="0" dirty="0">
                <a:solidFill>
                  <a:srgbClr val="000000"/>
                </a:solidFill>
                <a:latin typeface="Trade Gothic Next" panose="020B0503040303020004" pitchFamily="34" charset="0"/>
              </a:rPr>
              <a:t>: About 20 veterans die by suicide every day, equaling over 6,000 veteran suicides annually (Adams &amp; van Dahlen, 2020). The highest risk period is when a veteran is transitioning back to civilian life.</a:t>
            </a:r>
          </a:p>
          <a:p>
            <a:pPr>
              <a:lnSpc>
                <a:spcPct val="100000"/>
              </a:lnSpc>
              <a:spcBef>
                <a:spcPts val="0"/>
              </a:spcBef>
              <a:spcAft>
                <a:spcPts val="0"/>
              </a:spcAft>
            </a:pPr>
            <a:r>
              <a:rPr lang="en-US" sz="1800" b="1" i="0" u="none" strike="noStrike" baseline="0" dirty="0">
                <a:solidFill>
                  <a:srgbClr val="000000"/>
                </a:solidFill>
                <a:latin typeface="Trade Gothic Next" panose="020B0503040303020004" pitchFamily="34" charset="0"/>
              </a:rPr>
              <a:t>• Residents of rural areas</a:t>
            </a:r>
            <a:r>
              <a:rPr lang="en-US" sz="1800" b="0" i="0" u="none" strike="noStrike" baseline="0" dirty="0">
                <a:solidFill>
                  <a:srgbClr val="000000"/>
                </a:solidFill>
                <a:latin typeface="Trade Gothic Next" panose="020B0503040303020004" pitchFamily="34" charset="0"/>
              </a:rPr>
              <a:t>: People who live in rural areas are at higher risk for death by suicide because of easy access to firearms, higher rates of alcohol and drug use, and lack of healthcare providers (CDC, 2018).</a:t>
            </a: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 </a:t>
            </a:r>
            <a:r>
              <a:rPr lang="en-US" sz="1800" b="1" i="0" u="none" strike="noStrike" baseline="0" dirty="0">
                <a:solidFill>
                  <a:srgbClr val="000000"/>
                </a:solidFill>
                <a:latin typeface="Trade Gothic Next" panose="020B0503040303020004" pitchFamily="34" charset="0"/>
              </a:rPr>
              <a:t>American Indians</a:t>
            </a:r>
            <a:r>
              <a:rPr lang="en-US" sz="1800" b="0" i="0" u="none" strike="noStrike" baseline="0" dirty="0">
                <a:solidFill>
                  <a:srgbClr val="000000"/>
                </a:solidFill>
                <a:latin typeface="Trade Gothic Next" panose="020B0503040303020004" pitchFamily="34" charset="0"/>
              </a:rPr>
              <a:t>: Young American Indian men, particularly in the High Plains, are at high risk for suicide when compared with other groups. This group experiences factors such as geographic isolation, historical trauma, poverty, and high rates of suicide in their communities (SAMHSA, 2021).</a:t>
            </a: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 </a:t>
            </a:r>
            <a:r>
              <a:rPr lang="en-US" sz="1800" b="1" i="0" u="none" strike="noStrike" baseline="0" dirty="0">
                <a:solidFill>
                  <a:srgbClr val="000000"/>
                </a:solidFill>
                <a:latin typeface="Trade Gothic Next" panose="020B0503040303020004" pitchFamily="34" charset="0"/>
              </a:rPr>
              <a:t>Individuals in jail or prison</a:t>
            </a:r>
            <a:r>
              <a:rPr lang="en-US" sz="1800" b="0" i="0" u="none" strike="noStrike" baseline="0" dirty="0">
                <a:solidFill>
                  <a:srgbClr val="000000"/>
                </a:solidFill>
                <a:latin typeface="Trade Gothic Next" panose="020B0503040303020004" pitchFamily="34" charset="0"/>
              </a:rPr>
              <a:t>: Suicide is the leading cause of death in jails. There are fewer deaths by suicide in prisons than in jails, but in 2013, 6% of deaths of people in state custody were suicides (Bureau of Justice Statistics, 2015). The reasons behind the suicide risk in incarcerated people are numerous and complex but include having a likelihood for trauma history and enduring the harsh environments of jails and prisons.</a:t>
            </a:r>
            <a:endParaRPr lang="en-US" sz="1600" b="0" i="0" u="none" strike="noStrike" baseline="0" dirty="0">
              <a:solidFill>
                <a:srgbClr val="000000"/>
              </a:solidFill>
              <a:latin typeface="Trade Gothic Next" panose="020B0503040303020004" pitchFamily="34" charset="0"/>
            </a:endParaRPr>
          </a:p>
        </p:txBody>
      </p:sp>
    </p:spTree>
    <p:extLst>
      <p:ext uri="{BB962C8B-B14F-4D97-AF65-F5344CB8AC3E}">
        <p14:creationId xmlns:p14="http://schemas.microsoft.com/office/powerpoint/2010/main" val="3246080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0"/>
            <a:ext cx="11119104" cy="640080"/>
          </a:xfrm>
        </p:spPr>
        <p:txBody>
          <a:bodyPr/>
          <a:lstStyle/>
          <a:p>
            <a:r>
              <a:rPr lang="en-US" sz="4000" dirty="0">
                <a:latin typeface="Trade Gothic Next" panose="020B0503040303020004" pitchFamily="34" charset="0"/>
              </a:rPr>
              <a:t>Your Role in Suicide Prevention</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21674" y="640079"/>
            <a:ext cx="11656290" cy="6139411"/>
          </a:xfrm>
          <a:ln w="15875">
            <a:solidFill>
              <a:schemeClr val="accent1">
                <a:alpha val="98000"/>
              </a:schemeClr>
            </a:solidFill>
          </a:ln>
        </p:spPr>
        <p:txBody>
          <a:bodyPr/>
          <a:lstStyle/>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You play an important role in the lives of your clients. </a:t>
            </a:r>
          </a:p>
          <a:p>
            <a:pPr>
              <a:lnSpc>
                <a:spcPct val="100000"/>
              </a:lnSpc>
              <a:spcBef>
                <a:spcPts val="0"/>
              </a:spcBef>
              <a:spcAft>
                <a:spcPts val="0"/>
              </a:spcAft>
            </a:pPr>
            <a:endParaRPr lang="en-US" sz="1800" dirty="0">
              <a:solidFill>
                <a:srgbClr val="000000"/>
              </a:solidFill>
              <a:latin typeface="Trade Gothic Next" panose="020B0503040303020004" pitchFamily="34" charset="0"/>
            </a:endParaRP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Paraprofessionals are often the first to notice when something might be of concern. Because of this, you are uniquely situated to identify and respond to a client who is thinking about or considering suicide. You can make a huge difference.</a:t>
            </a:r>
          </a:p>
          <a:p>
            <a:pPr>
              <a:lnSpc>
                <a:spcPct val="100000"/>
              </a:lnSpc>
              <a:spcBef>
                <a:spcPts val="0"/>
              </a:spcBef>
              <a:spcAft>
                <a:spcPts val="0"/>
              </a:spcAft>
            </a:pPr>
            <a:endParaRPr lang="en-US" sz="1800" b="0" i="0" u="none" strike="noStrike" baseline="0" dirty="0">
              <a:solidFill>
                <a:srgbClr val="000000"/>
              </a:solidFill>
              <a:latin typeface="Trade Gothic Next" panose="020B0503040303020004" pitchFamily="34" charset="0"/>
            </a:endParaRPr>
          </a:p>
          <a:p>
            <a:pPr>
              <a:lnSpc>
                <a:spcPct val="100000"/>
              </a:lnSpc>
              <a:spcBef>
                <a:spcPts val="0"/>
              </a:spcBef>
              <a:spcAft>
                <a:spcPts val="0"/>
              </a:spcAft>
            </a:pPr>
            <a:r>
              <a:rPr lang="en-US" sz="1800" b="0" i="0" u="none" strike="noStrike" baseline="0" dirty="0">
                <a:solidFill>
                  <a:srgbClr val="000000"/>
                </a:solidFill>
                <a:latin typeface="Trade Gothic Next" panose="020B0503040303020004" pitchFamily="34" charset="0"/>
              </a:rPr>
              <a:t>Your organization should have an established protocol for how to assist individuals who may be suicidal. Your role may vary, depending on your organization’s protocol. Generally, you might be asked to assist with:</a:t>
            </a:r>
          </a:p>
          <a:p>
            <a:pPr>
              <a:lnSpc>
                <a:spcPct val="100000"/>
              </a:lnSpc>
              <a:spcBef>
                <a:spcPts val="0"/>
              </a:spcBef>
              <a:spcAft>
                <a:spcPts val="0"/>
              </a:spcAft>
            </a:pPr>
            <a:endParaRPr lang="en-US" sz="1800" b="0" i="0" u="none" strike="noStrike" baseline="0" dirty="0">
              <a:solidFill>
                <a:srgbClr val="000000"/>
              </a:solidFill>
              <a:latin typeface="Trade Gothic Next" panose="020B0503040303020004" pitchFamily="34" charset="0"/>
            </a:endParaRP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Administering mood and suicide screening tools.</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Starting the conversation about suicide risk by asking the right questions.</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Helping the person access needed services and resources.</a:t>
            </a:r>
          </a:p>
          <a:p>
            <a:pPr>
              <a:lnSpc>
                <a:spcPct val="100000"/>
              </a:lnSpc>
              <a:spcBef>
                <a:spcPts val="0"/>
              </a:spcBef>
              <a:spcAft>
                <a:spcPts val="600"/>
              </a:spcAft>
            </a:pPr>
            <a:r>
              <a:rPr lang="en-US" sz="1800" b="0" i="0" u="none" strike="noStrike" baseline="0" dirty="0">
                <a:solidFill>
                  <a:srgbClr val="000000"/>
                </a:solidFill>
                <a:latin typeface="Trade Gothic Next" panose="020B0503040303020004" pitchFamily="34" charset="0"/>
              </a:rPr>
              <a:t>• Tracking all appointments clients have to ensure that they are well connected with services.</a:t>
            </a:r>
          </a:p>
          <a:p>
            <a:pPr>
              <a:lnSpc>
                <a:spcPct val="100000"/>
              </a:lnSpc>
              <a:spcBef>
                <a:spcPts val="0"/>
              </a:spcBef>
              <a:spcAft>
                <a:spcPts val="600"/>
              </a:spcAft>
            </a:pPr>
            <a:endParaRPr lang="en-US" sz="1800" dirty="0">
              <a:solidFill>
                <a:srgbClr val="000000"/>
              </a:solidFill>
              <a:latin typeface="Trade Gothic Next" panose="020B0503040303020004" pitchFamily="34" charset="0"/>
            </a:endParaRPr>
          </a:p>
          <a:p>
            <a:pPr>
              <a:lnSpc>
                <a:spcPct val="100000"/>
              </a:lnSpc>
              <a:spcBef>
                <a:spcPts val="0"/>
              </a:spcBef>
              <a:spcAft>
                <a:spcPts val="600"/>
              </a:spcAft>
            </a:pPr>
            <a:r>
              <a:rPr lang="en-US" sz="1600" b="0" i="0" u="none" strike="noStrike" baseline="0" dirty="0">
                <a:solidFill>
                  <a:srgbClr val="FF7676"/>
                </a:solidFill>
                <a:latin typeface="Trade Gothic Next" panose="020B0503040303020004" pitchFamily="34" charset="0"/>
              </a:rPr>
              <a:t>Important: </a:t>
            </a:r>
            <a:r>
              <a:rPr lang="en-US" sz="1600" b="0" i="0" u="none" strike="noStrike" baseline="0" dirty="0">
                <a:solidFill>
                  <a:srgbClr val="000000"/>
                </a:solidFill>
                <a:latin typeface="Trade Gothic Next" panose="020B0503040303020004" pitchFamily="34" charset="0"/>
              </a:rPr>
              <a:t>Don’t do any of these things alone. Involve a supervisor or another person in your organization to assist and support. This is very important to increase safety of the client and to help you through the process. Don’t ever tell a client you will keep their suicidal thoughts or plans a secret.</a:t>
            </a:r>
          </a:p>
          <a:p>
            <a:pPr>
              <a:lnSpc>
                <a:spcPct val="100000"/>
              </a:lnSpc>
              <a:spcBef>
                <a:spcPts val="0"/>
              </a:spcBef>
              <a:spcAft>
                <a:spcPts val="600"/>
              </a:spcAft>
            </a:pPr>
            <a:endParaRPr lang="en-US" sz="1600" b="0" i="0" u="none" strike="noStrike" baseline="0" dirty="0">
              <a:solidFill>
                <a:srgbClr val="000000"/>
              </a:solidFill>
              <a:latin typeface="Trade Gothic Next" panose="020B0503040303020004" pitchFamily="34" charset="0"/>
            </a:endParaRPr>
          </a:p>
          <a:p>
            <a:pPr>
              <a:lnSpc>
                <a:spcPct val="100000"/>
              </a:lnSpc>
              <a:spcBef>
                <a:spcPts val="0"/>
              </a:spcBef>
              <a:spcAft>
                <a:spcPts val="600"/>
              </a:spcAft>
            </a:pPr>
            <a:r>
              <a:rPr lang="en-US" sz="1600" b="0" i="0" u="none" strike="noStrike" baseline="0" dirty="0">
                <a:solidFill>
                  <a:srgbClr val="000000"/>
                </a:solidFill>
                <a:latin typeface="Trade Gothic Next" panose="020B0503040303020004" pitchFamily="34" charset="0"/>
              </a:rPr>
              <a:t>While a licensed clinician will be completing the formal suicide assessment, you are a crucial part of the initial screening and identification of individuals at risk. It is imperative that you seek assistance from licensed clinical staff at your organization throughout the process of screening individuals who may be at risk.</a:t>
            </a:r>
          </a:p>
        </p:txBody>
      </p:sp>
    </p:spTree>
    <p:extLst>
      <p:ext uri="{BB962C8B-B14F-4D97-AF65-F5344CB8AC3E}">
        <p14:creationId xmlns:p14="http://schemas.microsoft.com/office/powerpoint/2010/main" val="3935598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0"/>
            <a:ext cx="11119104" cy="640080"/>
          </a:xfrm>
        </p:spPr>
        <p:txBody>
          <a:bodyPr/>
          <a:lstStyle/>
          <a:p>
            <a:r>
              <a:rPr lang="en-US" sz="4000" dirty="0">
                <a:latin typeface="Trade Gothic Next" panose="020B0503040303020004" pitchFamily="34" charset="0"/>
              </a:rPr>
              <a:t>Five Steps to Saving Lives</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67855" y="870989"/>
            <a:ext cx="11656290" cy="5779194"/>
          </a:xfrm>
          <a:ln w="15875">
            <a:solidFill>
              <a:schemeClr val="accent1">
                <a:alpha val="98000"/>
              </a:schemeClr>
            </a:solidFill>
          </a:ln>
        </p:spPr>
        <p:txBody>
          <a:bodyPr/>
          <a:lstStyle/>
          <a:p>
            <a:pPr>
              <a:lnSpc>
                <a:spcPct val="100000"/>
              </a:lnSpc>
              <a:spcBef>
                <a:spcPts val="0"/>
              </a:spcBef>
              <a:spcAft>
                <a:spcPts val="0"/>
              </a:spcAft>
            </a:pPr>
            <a:r>
              <a:rPr lang="en-US" sz="2400" b="0" i="0" u="none" strike="noStrike" baseline="0" dirty="0">
                <a:solidFill>
                  <a:srgbClr val="000000"/>
                </a:solidFill>
                <a:latin typeface="Trade Gothic Next" panose="020B0503040303020004" pitchFamily="34" charset="0"/>
              </a:rPr>
              <a:t>The National Suicide Prevention Lifeline (NSPL) has worked in partnership with other organizations to create a five-step plan to help prevent suicide. By remembering these five steps, you can identify what you need to do when working with a potentially suicidal client. These five steps are (NSPL, n.d.):</a:t>
            </a:r>
          </a:p>
          <a:p>
            <a:pPr>
              <a:lnSpc>
                <a:spcPct val="100000"/>
              </a:lnSpc>
              <a:spcBef>
                <a:spcPts val="0"/>
              </a:spcBef>
              <a:spcAft>
                <a:spcPts val="0"/>
              </a:spcAft>
            </a:pPr>
            <a:endParaRPr lang="en-US" sz="2400" b="0" i="0" u="none" strike="noStrike" baseline="0" dirty="0">
              <a:solidFill>
                <a:srgbClr val="000000"/>
              </a:solidFill>
              <a:latin typeface="Trade Gothic Next" panose="020B0503040303020004" pitchFamily="34" charset="0"/>
            </a:endParaRPr>
          </a:p>
          <a:p>
            <a:pPr>
              <a:lnSpc>
                <a:spcPct val="100000"/>
              </a:lnSpc>
              <a:spcBef>
                <a:spcPts val="0"/>
              </a:spcBef>
              <a:spcAft>
                <a:spcPts val="0"/>
              </a:spcAft>
            </a:pPr>
            <a:r>
              <a:rPr lang="en-US" sz="4000" b="0" i="0" u="none" strike="noStrike" baseline="0" dirty="0">
                <a:solidFill>
                  <a:srgbClr val="000000"/>
                </a:solidFill>
                <a:latin typeface="Trade Gothic Next" panose="020B0503040303020004" pitchFamily="34" charset="0"/>
              </a:rPr>
              <a:t>• Ask Questions /  Show Concern </a:t>
            </a:r>
          </a:p>
          <a:p>
            <a:pPr>
              <a:lnSpc>
                <a:spcPct val="100000"/>
              </a:lnSpc>
              <a:spcBef>
                <a:spcPts val="0"/>
              </a:spcBef>
              <a:spcAft>
                <a:spcPts val="0"/>
              </a:spcAft>
            </a:pPr>
            <a:r>
              <a:rPr lang="en-US" sz="4000" b="0" i="0" u="none" strike="noStrike" baseline="0" dirty="0">
                <a:solidFill>
                  <a:srgbClr val="000000"/>
                </a:solidFill>
                <a:latin typeface="Trade Gothic Next" panose="020B0503040303020004" pitchFamily="34" charset="0"/>
              </a:rPr>
              <a:t>• Keep them safe</a:t>
            </a:r>
          </a:p>
          <a:p>
            <a:pPr>
              <a:lnSpc>
                <a:spcPct val="100000"/>
              </a:lnSpc>
              <a:spcBef>
                <a:spcPts val="0"/>
              </a:spcBef>
              <a:spcAft>
                <a:spcPts val="0"/>
              </a:spcAft>
            </a:pPr>
            <a:r>
              <a:rPr lang="en-US" sz="4000" b="0" i="0" u="none" strike="noStrike" baseline="0" dirty="0">
                <a:solidFill>
                  <a:srgbClr val="000000"/>
                </a:solidFill>
                <a:latin typeface="Trade Gothic Next" panose="020B0503040303020004" pitchFamily="34" charset="0"/>
              </a:rPr>
              <a:t>• Be there</a:t>
            </a:r>
          </a:p>
          <a:p>
            <a:pPr>
              <a:lnSpc>
                <a:spcPct val="100000"/>
              </a:lnSpc>
              <a:spcBef>
                <a:spcPts val="0"/>
              </a:spcBef>
              <a:spcAft>
                <a:spcPts val="0"/>
              </a:spcAft>
            </a:pPr>
            <a:r>
              <a:rPr lang="en-US" sz="4000" b="0" i="0" u="none" strike="noStrike" baseline="0" dirty="0">
                <a:solidFill>
                  <a:srgbClr val="000000"/>
                </a:solidFill>
                <a:latin typeface="Trade Gothic Next" panose="020B0503040303020004" pitchFamily="34" charset="0"/>
              </a:rPr>
              <a:t>• Help them connect / Safety Planning</a:t>
            </a:r>
          </a:p>
          <a:p>
            <a:pPr>
              <a:lnSpc>
                <a:spcPct val="100000"/>
              </a:lnSpc>
              <a:spcBef>
                <a:spcPts val="0"/>
              </a:spcBef>
              <a:spcAft>
                <a:spcPts val="0"/>
              </a:spcAft>
            </a:pPr>
            <a:r>
              <a:rPr lang="en-US" sz="4000" b="0" i="0" u="none" strike="noStrike" baseline="0" dirty="0">
                <a:solidFill>
                  <a:srgbClr val="000000"/>
                </a:solidFill>
                <a:latin typeface="Trade Gothic Next" panose="020B0503040303020004" pitchFamily="34" charset="0"/>
              </a:rPr>
              <a:t>• Follow up</a:t>
            </a:r>
            <a:endParaRPr lang="en-US" sz="3600" b="0" i="0" u="none" strike="noStrike" baseline="0" dirty="0">
              <a:solidFill>
                <a:srgbClr val="000000"/>
              </a:solidFill>
              <a:latin typeface="Trade Gothic Next" panose="020B0503040303020004" pitchFamily="34" charset="0"/>
            </a:endParaRPr>
          </a:p>
        </p:txBody>
      </p:sp>
    </p:spTree>
    <p:extLst>
      <p:ext uri="{BB962C8B-B14F-4D97-AF65-F5344CB8AC3E}">
        <p14:creationId xmlns:p14="http://schemas.microsoft.com/office/powerpoint/2010/main" val="3089434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0"/>
            <a:ext cx="11119104" cy="640080"/>
          </a:xfrm>
        </p:spPr>
        <p:txBody>
          <a:bodyPr/>
          <a:lstStyle/>
          <a:p>
            <a:r>
              <a:rPr lang="en-US" sz="4000" dirty="0">
                <a:latin typeface="Trade Gothic Next" panose="020B0503040303020004" pitchFamily="34" charset="0"/>
              </a:rPr>
              <a:t>Suicide Screening Tools</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67855" y="870989"/>
            <a:ext cx="11656290" cy="5779194"/>
          </a:xfrm>
          <a:ln w="15875">
            <a:solidFill>
              <a:schemeClr val="accent1">
                <a:alpha val="98000"/>
              </a:schemeClr>
            </a:solidFill>
          </a:ln>
        </p:spPr>
        <p:txBody>
          <a:bodyPr/>
          <a:lstStyle/>
          <a:p>
            <a:pPr>
              <a:lnSpc>
                <a:spcPct val="100000"/>
              </a:lnSpc>
              <a:spcBef>
                <a:spcPts val="0"/>
              </a:spcBef>
              <a:spcAft>
                <a:spcPts val="0"/>
              </a:spcAft>
            </a:pPr>
            <a:r>
              <a:rPr lang="en-US" sz="2400" b="0" i="0" u="none" strike="noStrike" baseline="0" dirty="0">
                <a:solidFill>
                  <a:srgbClr val="000000"/>
                </a:solidFill>
                <a:latin typeface="Trade Gothic Next" panose="020B0503040303020004" pitchFamily="34" charset="0"/>
              </a:rPr>
              <a:t>Your organization may train you on how to use screening instruments to identify suicide risk. If not, it is likely you will support the client while a physician or behavioral health professional completes an assessment.</a:t>
            </a:r>
          </a:p>
          <a:p>
            <a:pPr>
              <a:lnSpc>
                <a:spcPct val="100000"/>
              </a:lnSpc>
              <a:spcBef>
                <a:spcPts val="0"/>
              </a:spcBef>
              <a:spcAft>
                <a:spcPts val="0"/>
              </a:spcAft>
            </a:pPr>
            <a:endParaRPr lang="en-US" sz="2400" b="0" i="0" u="none" strike="noStrike" baseline="0" dirty="0">
              <a:solidFill>
                <a:srgbClr val="000000"/>
              </a:solidFill>
              <a:latin typeface="Trade Gothic Next" panose="020B0503040303020004" pitchFamily="34" charset="0"/>
            </a:endParaRPr>
          </a:p>
          <a:p>
            <a:pPr>
              <a:lnSpc>
                <a:spcPct val="100000"/>
              </a:lnSpc>
              <a:spcBef>
                <a:spcPts val="0"/>
              </a:spcBef>
              <a:spcAft>
                <a:spcPts val="0"/>
              </a:spcAft>
            </a:pPr>
            <a:r>
              <a:rPr lang="en-US" sz="2400" b="0" i="0" u="none" strike="noStrike" baseline="0" dirty="0">
                <a:solidFill>
                  <a:srgbClr val="000000"/>
                </a:solidFill>
                <a:latin typeface="Trade Gothic Next" panose="020B0503040303020004" pitchFamily="34" charset="0"/>
              </a:rPr>
              <a:t>These are tools commonly used to screen for suicide risk:</a:t>
            </a:r>
          </a:p>
          <a:p>
            <a:pPr>
              <a:lnSpc>
                <a:spcPct val="100000"/>
              </a:lnSpc>
              <a:spcBef>
                <a:spcPts val="0"/>
              </a:spcBef>
              <a:spcAft>
                <a:spcPts val="0"/>
              </a:spcAft>
            </a:pPr>
            <a:endParaRPr lang="en-US" sz="2400" b="0" i="0" u="none" strike="noStrike" baseline="0" dirty="0">
              <a:solidFill>
                <a:srgbClr val="000000"/>
              </a:solidFill>
              <a:latin typeface="Trade Gothic Next" panose="020B0503040303020004" pitchFamily="34" charset="0"/>
            </a:endParaRPr>
          </a:p>
          <a:p>
            <a:pPr>
              <a:lnSpc>
                <a:spcPct val="100000"/>
              </a:lnSpc>
              <a:spcBef>
                <a:spcPts val="0"/>
              </a:spcBef>
              <a:spcAft>
                <a:spcPts val="600"/>
              </a:spcAft>
            </a:pPr>
            <a:r>
              <a:rPr lang="en-US" sz="3200" b="0" i="0" u="none" strike="noStrike" baseline="0" dirty="0">
                <a:solidFill>
                  <a:srgbClr val="000000"/>
                </a:solidFill>
                <a:latin typeface="Trade Gothic Next" panose="020B0503040303020004" pitchFamily="34" charset="0"/>
              </a:rPr>
              <a:t>• Applied Suicide Intervention Skills Training (ASIST)</a:t>
            </a:r>
          </a:p>
          <a:p>
            <a:pPr>
              <a:lnSpc>
                <a:spcPct val="100000"/>
              </a:lnSpc>
              <a:spcBef>
                <a:spcPts val="0"/>
              </a:spcBef>
              <a:spcAft>
                <a:spcPts val="600"/>
              </a:spcAft>
            </a:pPr>
            <a:r>
              <a:rPr lang="en-US" sz="3200" b="0" i="0" u="none" strike="noStrike" baseline="0" dirty="0">
                <a:solidFill>
                  <a:srgbClr val="000000"/>
                </a:solidFill>
                <a:latin typeface="Trade Gothic Next" panose="020B0503040303020004" pitchFamily="34" charset="0"/>
              </a:rPr>
              <a:t>• Columbia-Suicide Severity Rating Scale (C-SSRS)</a:t>
            </a:r>
          </a:p>
          <a:p>
            <a:pPr>
              <a:lnSpc>
                <a:spcPct val="100000"/>
              </a:lnSpc>
              <a:spcBef>
                <a:spcPts val="0"/>
              </a:spcBef>
              <a:spcAft>
                <a:spcPts val="600"/>
              </a:spcAft>
            </a:pPr>
            <a:r>
              <a:rPr lang="en-US" sz="3200" b="0" i="0" u="none" strike="noStrike" baseline="0" dirty="0">
                <a:solidFill>
                  <a:srgbClr val="000000"/>
                </a:solidFill>
                <a:latin typeface="Trade Gothic Next" panose="020B0503040303020004" pitchFamily="34" charset="0"/>
              </a:rPr>
              <a:t>• Suicide Assessment Five-Step Evaluation and Triage (SAFE-T)</a:t>
            </a:r>
          </a:p>
          <a:p>
            <a:pPr>
              <a:lnSpc>
                <a:spcPct val="100000"/>
              </a:lnSpc>
              <a:spcBef>
                <a:spcPts val="0"/>
              </a:spcBef>
              <a:spcAft>
                <a:spcPts val="600"/>
              </a:spcAft>
            </a:pPr>
            <a:r>
              <a:rPr lang="en-US" sz="3200" b="0" i="0" u="none" strike="noStrike" baseline="0" dirty="0">
                <a:solidFill>
                  <a:srgbClr val="000000"/>
                </a:solidFill>
                <a:latin typeface="Trade Gothic Next" panose="020B0503040303020004" pitchFamily="34" charset="0"/>
              </a:rPr>
              <a:t>• Question, Persuade, and Refer (QPR)</a:t>
            </a:r>
            <a:endParaRPr lang="en-US" sz="4400" b="0" i="0" u="none" strike="noStrike" baseline="0" dirty="0">
              <a:solidFill>
                <a:srgbClr val="000000"/>
              </a:solidFill>
              <a:latin typeface="Trade Gothic Next" panose="020B0503040303020004" pitchFamily="34" charset="0"/>
            </a:endParaRPr>
          </a:p>
        </p:txBody>
      </p:sp>
    </p:spTree>
    <p:extLst>
      <p:ext uri="{BB962C8B-B14F-4D97-AF65-F5344CB8AC3E}">
        <p14:creationId xmlns:p14="http://schemas.microsoft.com/office/powerpoint/2010/main" val="3478340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0"/>
            <a:ext cx="11119104" cy="640080"/>
          </a:xfrm>
        </p:spPr>
        <p:txBody>
          <a:bodyPr/>
          <a:lstStyle/>
          <a:p>
            <a:r>
              <a:rPr lang="en-US" sz="4000" dirty="0">
                <a:latin typeface="Trade Gothic Next" panose="020B0503040303020004" pitchFamily="34" charset="0"/>
              </a:rPr>
              <a:t>Suicide Resources</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67855" y="640080"/>
            <a:ext cx="11656290" cy="6010103"/>
          </a:xfrm>
          <a:ln w="15875">
            <a:solidFill>
              <a:schemeClr val="accent1">
                <a:alpha val="98000"/>
              </a:schemeClr>
            </a:solidFill>
          </a:ln>
        </p:spPr>
        <p:txBody>
          <a:bodyPr/>
          <a:lstStyle/>
          <a:p>
            <a:pPr>
              <a:lnSpc>
                <a:spcPct val="100000"/>
              </a:lnSpc>
              <a:spcBef>
                <a:spcPts val="0"/>
              </a:spcBef>
              <a:spcAft>
                <a:spcPts val="0"/>
              </a:spcAft>
            </a:pPr>
            <a:r>
              <a:rPr lang="en-US" sz="2000" b="1" i="0" u="none" strike="noStrike" baseline="0" dirty="0">
                <a:solidFill>
                  <a:srgbClr val="000000"/>
                </a:solidFill>
                <a:latin typeface="Trade Gothic Next" panose="020B0503040303020004" pitchFamily="34" charset="0"/>
              </a:rPr>
              <a:t>American Foundation for Suicide Prevention</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hlinkClick r:id="rId2"/>
              </a:rPr>
              <a:t>https://afsp.org/</a:t>
            </a:r>
            <a:r>
              <a:rPr lang="en-US" sz="20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2000" b="1" i="0" u="none" strike="noStrike" baseline="0" dirty="0">
                <a:solidFill>
                  <a:srgbClr val="000000"/>
                </a:solidFill>
                <a:latin typeface="Trade Gothic Next" panose="020B0503040303020004" pitchFamily="34" charset="0"/>
              </a:rPr>
              <a:t>Crisis Text Line</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hlinkClick r:id="rId3"/>
              </a:rPr>
              <a:t>https://www.crisistextline.org</a:t>
            </a:r>
            <a:r>
              <a:rPr lang="en-US" sz="20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rPr>
              <a:t>Text HEAL to 741741</a:t>
            </a:r>
          </a:p>
          <a:p>
            <a:pPr>
              <a:lnSpc>
                <a:spcPct val="100000"/>
              </a:lnSpc>
              <a:spcBef>
                <a:spcPts val="0"/>
              </a:spcBef>
              <a:spcAft>
                <a:spcPts val="0"/>
              </a:spcAft>
            </a:pPr>
            <a:r>
              <a:rPr lang="en-US" sz="2000" b="1" i="0" u="none" strike="noStrike" baseline="0" dirty="0">
                <a:solidFill>
                  <a:srgbClr val="000000"/>
                </a:solidFill>
                <a:latin typeface="Trade Gothic Next" panose="020B0503040303020004" pitchFamily="34" charset="0"/>
              </a:rPr>
              <a:t>National Alliance for Direct Support Professionals</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hlinkClick r:id="rId4"/>
              </a:rPr>
              <a:t>https://nadsp.org/</a:t>
            </a:r>
            <a:r>
              <a:rPr lang="en-US" sz="20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2000" b="1" i="0" u="none" strike="noStrike" baseline="0" dirty="0">
                <a:solidFill>
                  <a:srgbClr val="000000"/>
                </a:solidFill>
                <a:latin typeface="Trade Gothic Next" panose="020B0503040303020004" pitchFamily="34" charset="0"/>
              </a:rPr>
              <a:t>National Action Alliance for Suicide Prevention</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hlinkClick r:id="rId5"/>
              </a:rPr>
              <a:t>https://theactionalliance.org</a:t>
            </a:r>
            <a:r>
              <a:rPr lang="en-US" sz="20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2000" b="1" i="0" u="none" strike="noStrike" baseline="0" dirty="0">
                <a:solidFill>
                  <a:srgbClr val="000000"/>
                </a:solidFill>
                <a:latin typeface="Trade Gothic Next" panose="020B0503040303020004" pitchFamily="34" charset="0"/>
              </a:rPr>
              <a:t>National Suicide Prevention Lifeline</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hlinkClick r:id="rId6"/>
              </a:rPr>
              <a:t>https://suicidepreventionlifeline.org/</a:t>
            </a:r>
            <a:r>
              <a:rPr lang="en-US" sz="20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rPr>
              <a:t>1-800-273-TALK (8255)</a:t>
            </a:r>
          </a:p>
          <a:p>
            <a:pPr>
              <a:lnSpc>
                <a:spcPct val="100000"/>
              </a:lnSpc>
              <a:spcBef>
                <a:spcPts val="0"/>
              </a:spcBef>
              <a:spcAft>
                <a:spcPts val="0"/>
              </a:spcAft>
            </a:pPr>
            <a:r>
              <a:rPr lang="en-US" sz="2000" b="1" i="0" u="none" strike="noStrike" baseline="0" dirty="0">
                <a:solidFill>
                  <a:srgbClr val="000000"/>
                </a:solidFill>
                <a:latin typeface="Trade Gothic Next" panose="020B0503040303020004" pitchFamily="34" charset="0"/>
              </a:rPr>
              <a:t>Suicide Prevention Resource Center</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hlinkClick r:id="rId7"/>
              </a:rPr>
              <a:t>http://www.sprc.org/</a:t>
            </a:r>
            <a:r>
              <a:rPr lang="en-US" sz="20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2000" b="1" i="0" u="none" strike="noStrike" baseline="0" dirty="0">
                <a:solidFill>
                  <a:srgbClr val="000000"/>
                </a:solidFill>
                <a:latin typeface="Trade Gothic Next" panose="020B0503040303020004" pitchFamily="34" charset="0"/>
              </a:rPr>
              <a:t>Suicide Safety Plan (Inquiry Health, LLC)</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rPr>
              <a:t>A free app available via the App Store or Google Play</a:t>
            </a:r>
          </a:p>
          <a:p>
            <a:pPr>
              <a:lnSpc>
                <a:spcPct val="100000"/>
              </a:lnSpc>
              <a:spcBef>
                <a:spcPts val="0"/>
              </a:spcBef>
              <a:spcAft>
                <a:spcPts val="0"/>
              </a:spcAft>
            </a:pPr>
            <a:r>
              <a:rPr lang="en-US" sz="2000" b="1" i="0" u="none" strike="noStrike" baseline="0" dirty="0">
                <a:solidFill>
                  <a:srgbClr val="000000"/>
                </a:solidFill>
                <a:latin typeface="Trade Gothic Next" panose="020B0503040303020004" pitchFamily="34" charset="0"/>
              </a:rPr>
              <a:t>Trans Lifeline</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hlinkClick r:id="rId8"/>
              </a:rPr>
              <a:t>https://translifeline.org/</a:t>
            </a:r>
            <a:r>
              <a:rPr lang="en-US" sz="20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2000" b="0" i="0" u="none" strike="noStrike" baseline="0" dirty="0">
                <a:solidFill>
                  <a:srgbClr val="000000"/>
                </a:solidFill>
                <a:latin typeface="Trade Gothic Next" panose="020B0503040303020004" pitchFamily="34" charset="0"/>
              </a:rPr>
              <a:t>877-565-8860</a:t>
            </a:r>
            <a:endParaRPr lang="en-US" sz="4000" b="0" i="0" u="none" strike="noStrike" baseline="0" dirty="0">
              <a:solidFill>
                <a:srgbClr val="000000"/>
              </a:solidFill>
              <a:latin typeface="Trade Gothic Next" panose="020B0503040303020004" pitchFamily="34" charset="0"/>
            </a:endParaRPr>
          </a:p>
        </p:txBody>
      </p:sp>
    </p:spTree>
    <p:extLst>
      <p:ext uri="{BB962C8B-B14F-4D97-AF65-F5344CB8AC3E}">
        <p14:creationId xmlns:p14="http://schemas.microsoft.com/office/powerpoint/2010/main" val="3054033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109-637F-663E-5BAC-0F307AC30570}"/>
              </a:ext>
            </a:extLst>
          </p:cNvPr>
          <p:cNvSpPr>
            <a:spLocks noGrp="1"/>
          </p:cNvSpPr>
          <p:nvPr>
            <p:ph type="title"/>
          </p:nvPr>
        </p:nvSpPr>
        <p:spPr>
          <a:xfrm>
            <a:off x="536448" y="0"/>
            <a:ext cx="11119104" cy="640080"/>
          </a:xfrm>
        </p:spPr>
        <p:txBody>
          <a:bodyPr/>
          <a:lstStyle/>
          <a:p>
            <a:r>
              <a:rPr lang="en-US" sz="4000" dirty="0">
                <a:latin typeface="Trade Gothic Next" panose="020B0503040303020004" pitchFamily="34" charset="0"/>
              </a:rPr>
              <a:t>References</a:t>
            </a:r>
          </a:p>
        </p:txBody>
      </p:sp>
      <p:sp>
        <p:nvSpPr>
          <p:cNvPr id="3" name="Media Placeholder 2">
            <a:extLst>
              <a:ext uri="{FF2B5EF4-FFF2-40B4-BE49-F238E27FC236}">
                <a16:creationId xmlns:a16="http://schemas.microsoft.com/office/drawing/2014/main" id="{B1B88534-6AE9-E5CA-30D9-DE8DD0539B58}"/>
              </a:ext>
            </a:extLst>
          </p:cNvPr>
          <p:cNvSpPr>
            <a:spLocks noGrp="1"/>
          </p:cNvSpPr>
          <p:nvPr>
            <p:ph type="media" sz="quarter" idx="10"/>
          </p:nvPr>
        </p:nvSpPr>
        <p:spPr>
          <a:xfrm>
            <a:off x="267855" y="640080"/>
            <a:ext cx="11656290" cy="6139411"/>
          </a:xfrm>
          <a:ln w="15875">
            <a:solidFill>
              <a:schemeClr val="accent1">
                <a:alpha val="98000"/>
              </a:schemeClr>
            </a:solidFill>
          </a:ln>
        </p:spPr>
        <p:txBody>
          <a:bodyPr/>
          <a:lstStyle/>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Adams, J.M., &amp; van Dahlen, B. (2020). Preventing suicide in the United States. Public Health Reports, 136(1), 3-5. </a:t>
            </a:r>
            <a:r>
              <a:rPr lang="en-US" sz="1700" b="1" i="0" u="none" strike="noStrike" baseline="0" dirty="0">
                <a:solidFill>
                  <a:srgbClr val="000000"/>
                </a:solidFill>
                <a:latin typeface="Trade Gothic Next" panose="020B0503040303020004" pitchFamily="34" charset="0"/>
                <a:hlinkClick r:id="rId2"/>
              </a:rPr>
              <a:t>https://doi.org/10.1177%2F0033354920974657</a:t>
            </a:r>
            <a:endParaRPr lang="en-US" sz="1700" b="1" dirty="0">
              <a:solidFill>
                <a:srgbClr val="000000"/>
              </a:solidFill>
              <a:latin typeface="Trade Gothic Next" panose="020B0503040303020004" pitchFamily="34" charset="0"/>
            </a:endParaRP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American Foundation for Suicide Prevention</a:t>
            </a:r>
            <a:r>
              <a:rPr lang="en-US" sz="1700" b="0" i="0" u="none" strike="noStrike" baseline="0" dirty="0">
                <a:solidFill>
                  <a:srgbClr val="000000"/>
                </a:solidFill>
                <a:latin typeface="Trade Gothic Next" panose="020B0503040303020004" pitchFamily="34" charset="0"/>
              </a:rPr>
              <a:t>. (n.d.). Risk factors and warning signs. </a:t>
            </a:r>
            <a:r>
              <a:rPr lang="en-US" sz="1700" b="0" i="0" u="none" strike="noStrike" baseline="0" dirty="0">
                <a:solidFill>
                  <a:srgbClr val="000000"/>
                </a:solidFill>
                <a:latin typeface="Trade Gothic Next" panose="020B0503040303020004" pitchFamily="34" charset="0"/>
                <a:hlinkClick r:id="rId3"/>
              </a:rPr>
              <a:t>https://afsp.org/risk-factors-and-warning-signs</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American Psychiatric Association. </a:t>
            </a:r>
            <a:r>
              <a:rPr lang="en-US" sz="1700" b="0" i="0" u="none" strike="noStrike" baseline="0" dirty="0">
                <a:solidFill>
                  <a:srgbClr val="000000"/>
                </a:solidFill>
                <a:latin typeface="Trade Gothic Next" panose="020B0503040303020004" pitchFamily="34" charset="0"/>
              </a:rPr>
              <a:t>(2018). Suicide prevention. </a:t>
            </a:r>
            <a:r>
              <a:rPr lang="en-US" sz="1700" b="0" i="0" u="none" strike="noStrike" baseline="0" dirty="0">
                <a:solidFill>
                  <a:srgbClr val="000000"/>
                </a:solidFill>
                <a:latin typeface="Trade Gothic Next" panose="020B0503040303020004" pitchFamily="34" charset="0"/>
                <a:hlinkClick r:id="rId4"/>
              </a:rPr>
              <a:t>https://www.psychiatry.org/patients-families/suicide-prevention</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Bureau of Justice Statistics. </a:t>
            </a:r>
            <a:r>
              <a:rPr lang="en-US" sz="1700" b="0" i="0" u="none" strike="noStrike" baseline="0" dirty="0">
                <a:solidFill>
                  <a:srgbClr val="000000"/>
                </a:solidFill>
                <a:latin typeface="Trade Gothic Next" panose="020B0503040303020004" pitchFamily="34" charset="0"/>
              </a:rPr>
              <a:t>(2015). Mortality in local jails and state prisons, 2000-2013 -- statistical tables. </a:t>
            </a:r>
            <a:r>
              <a:rPr lang="en-US" sz="1700" b="0" i="0" u="none" strike="noStrike" baseline="0" dirty="0">
                <a:solidFill>
                  <a:srgbClr val="000000"/>
                </a:solidFill>
                <a:latin typeface="Trade Gothic Next" panose="020B0503040303020004" pitchFamily="34" charset="0"/>
                <a:hlinkClick r:id="rId5"/>
              </a:rPr>
              <a:t>https://www.bjs.gov/index.cfm?ty=pbdetail&amp;iid=5341</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Caine, E.D. (2017). </a:t>
            </a:r>
            <a:r>
              <a:rPr lang="en-US" sz="1700" b="0" i="0" u="none" strike="noStrike" baseline="0" dirty="0">
                <a:solidFill>
                  <a:srgbClr val="000000"/>
                </a:solidFill>
                <a:latin typeface="Trade Gothic Next" panose="020B0503040303020004" pitchFamily="34" charset="0"/>
              </a:rPr>
              <a:t>Suicide and attempted suicide in the United States during the 21st Century. JAMA Psychiatry, 74(11),1087-1088. doi:10.1001/jamapsychiatry.2017.2524.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Centers for Disease Control and Prevention. </a:t>
            </a:r>
            <a:r>
              <a:rPr lang="en-US" sz="1700" b="0" i="0" u="none" strike="noStrike" baseline="0" dirty="0">
                <a:solidFill>
                  <a:srgbClr val="000000"/>
                </a:solidFill>
                <a:latin typeface="Trade Gothic Next" panose="020B0503040303020004" pitchFamily="34" charset="0"/>
              </a:rPr>
              <a:t>(n.d.). Suicide prevention: Fast facts. </a:t>
            </a:r>
            <a:r>
              <a:rPr lang="en-US" sz="1700" b="0" i="0" u="none" strike="noStrike" baseline="0" dirty="0">
                <a:solidFill>
                  <a:srgbClr val="000000"/>
                </a:solidFill>
                <a:latin typeface="Trade Gothic Next" panose="020B0503040303020004" pitchFamily="34" charset="0"/>
                <a:hlinkClick r:id="rId6"/>
              </a:rPr>
              <a:t>https://www.cdc.gov/suicide/facts/index.html</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Centers for Disease Control and Prevention. (2018). </a:t>
            </a:r>
            <a:r>
              <a:rPr lang="en-US" sz="1700" b="0" i="0" u="none" strike="noStrike" baseline="0" dirty="0">
                <a:solidFill>
                  <a:srgbClr val="000000"/>
                </a:solidFill>
                <a:latin typeface="Trade Gothic Next" panose="020B0503040303020004" pitchFamily="34" charset="0"/>
              </a:rPr>
              <a:t>Suicide in rural America. </a:t>
            </a:r>
            <a:r>
              <a:rPr lang="en-US" sz="1700" b="0" i="0" u="none" strike="noStrike" baseline="0" dirty="0">
                <a:solidFill>
                  <a:srgbClr val="000000"/>
                </a:solidFill>
                <a:latin typeface="Trade Gothic Next" panose="020B0503040303020004" pitchFamily="34" charset="0"/>
                <a:hlinkClick r:id="rId7"/>
              </a:rPr>
              <a:t>https://www.cdc.gov/ruralhealth/Suicide.html</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Centers for Disease Control and Prevention</a:t>
            </a:r>
            <a:r>
              <a:rPr lang="en-US" sz="1700" b="0" i="0" u="none" strike="noStrike" baseline="0" dirty="0">
                <a:solidFill>
                  <a:srgbClr val="000000"/>
                </a:solidFill>
                <a:latin typeface="Trade Gothic Next" panose="020B0503040303020004" pitchFamily="34" charset="0"/>
              </a:rPr>
              <a:t>, </a:t>
            </a:r>
            <a:r>
              <a:rPr lang="en-US" sz="1700" b="1" i="0" u="none" strike="noStrike" baseline="0" dirty="0">
                <a:solidFill>
                  <a:srgbClr val="000000"/>
                </a:solidFill>
                <a:latin typeface="Trade Gothic Next" panose="020B0503040303020004" pitchFamily="34" charset="0"/>
              </a:rPr>
              <a:t>National Center for Injury Prevention and Control. (2020). </a:t>
            </a:r>
            <a:r>
              <a:rPr lang="en-US" sz="1700" b="0" i="0" u="none" strike="noStrike" baseline="0" dirty="0">
                <a:solidFill>
                  <a:srgbClr val="000000"/>
                </a:solidFill>
                <a:latin typeface="Trade Gothic Next" panose="020B0503040303020004" pitchFamily="34" charset="0"/>
              </a:rPr>
              <a:t>Fatal injury data. https:// </a:t>
            </a:r>
            <a:r>
              <a:rPr lang="en-US" sz="1700" b="0" i="0" u="none" strike="noStrike" baseline="0" dirty="0">
                <a:solidFill>
                  <a:srgbClr val="000000"/>
                </a:solidFill>
                <a:latin typeface="Trade Gothic Next" panose="020B0503040303020004" pitchFamily="34" charset="0"/>
                <a:hlinkClick r:id="rId8"/>
              </a:rPr>
              <a:t>www.cdc.gov/injury/wisqars/fatal.html</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Centers for Disease Control and Prevention. </a:t>
            </a:r>
            <a:r>
              <a:rPr lang="en-US" sz="1700" b="0" i="0" u="none" strike="noStrike" baseline="0" dirty="0">
                <a:solidFill>
                  <a:srgbClr val="000000"/>
                </a:solidFill>
                <a:latin typeface="Trade Gothic Next" panose="020B0503040303020004" pitchFamily="34" charset="0"/>
              </a:rPr>
              <a:t>(2021). Risk and protective factors. </a:t>
            </a:r>
            <a:r>
              <a:rPr lang="en-US" sz="1700" b="0" i="0" u="none" strike="noStrike" baseline="0" dirty="0">
                <a:solidFill>
                  <a:srgbClr val="000000"/>
                </a:solidFill>
                <a:latin typeface="Trade Gothic Next" panose="020B0503040303020004" pitchFamily="34" charset="0"/>
                <a:hlinkClick r:id="rId9"/>
              </a:rPr>
              <a:t>https://www.cdc.gov/suicide/factors/index.html</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National Institute of Mental Health. </a:t>
            </a:r>
            <a:r>
              <a:rPr lang="en-US" sz="1700" b="0" i="0" u="none" strike="noStrike" baseline="0" dirty="0">
                <a:solidFill>
                  <a:srgbClr val="000000"/>
                </a:solidFill>
                <a:latin typeface="Trade Gothic Next" panose="020B0503040303020004" pitchFamily="34" charset="0"/>
              </a:rPr>
              <a:t>(n.d.). Suicide in America: Frequently asked questions. </a:t>
            </a:r>
            <a:r>
              <a:rPr lang="en-US" sz="1700" b="0" i="0" u="none" strike="noStrike" baseline="0" dirty="0">
                <a:solidFill>
                  <a:srgbClr val="000000"/>
                </a:solidFill>
                <a:latin typeface="Trade Gothic Next" panose="020B0503040303020004" pitchFamily="34" charset="0"/>
                <a:hlinkClick r:id="rId10"/>
              </a:rPr>
              <a:t>https://www.nimh.nih.gov/health/publications/suicide-faq/</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National Institute of Mental Health. (2019). </a:t>
            </a:r>
            <a:r>
              <a:rPr lang="en-US" sz="1700" b="0" i="0" u="none" strike="noStrike" baseline="0" dirty="0">
                <a:solidFill>
                  <a:srgbClr val="000000"/>
                </a:solidFill>
                <a:latin typeface="Trade Gothic Next" panose="020B0503040303020004" pitchFamily="34" charset="0"/>
              </a:rPr>
              <a:t>Suicide prevention. </a:t>
            </a:r>
            <a:r>
              <a:rPr lang="en-US" sz="1700" b="0" i="0" u="none" strike="noStrike" baseline="0" dirty="0">
                <a:solidFill>
                  <a:srgbClr val="000000"/>
                </a:solidFill>
                <a:latin typeface="Trade Gothic Next" panose="020B0503040303020004" pitchFamily="34" charset="0"/>
                <a:hlinkClick r:id="rId11"/>
              </a:rPr>
              <a:t>https://www.nimh.nih.gov/health/topics/suicide-prevention/index.shtml</a:t>
            </a:r>
            <a:r>
              <a:rPr lang="en-US" sz="1700" b="0" i="0" u="none" strike="noStrike" baseline="0" dirty="0">
                <a:solidFill>
                  <a:srgbClr val="000000"/>
                </a:solidFill>
                <a:latin typeface="Trade Gothic Next" panose="020B0503040303020004" pitchFamily="34" charset="0"/>
              </a:rPr>
              <a:t> </a:t>
            </a:r>
          </a:p>
          <a:p>
            <a:pPr>
              <a:lnSpc>
                <a:spcPct val="100000"/>
              </a:lnSpc>
              <a:spcBef>
                <a:spcPts val="0"/>
              </a:spcBef>
              <a:spcAft>
                <a:spcPts val="0"/>
              </a:spcAft>
            </a:pPr>
            <a:r>
              <a:rPr lang="en-US" sz="1700" b="1" i="0" u="none" strike="noStrike" baseline="0" dirty="0">
                <a:solidFill>
                  <a:srgbClr val="000000"/>
                </a:solidFill>
                <a:latin typeface="Trade Gothic Next" panose="020B0503040303020004" pitchFamily="34" charset="0"/>
              </a:rPr>
              <a:t>National Suicide Prevention Lifeline</a:t>
            </a:r>
            <a:r>
              <a:rPr lang="en-US" sz="1700" b="0" i="0" u="none" strike="noStrike" baseline="0" dirty="0">
                <a:solidFill>
                  <a:srgbClr val="000000"/>
                </a:solidFill>
                <a:latin typeface="Trade Gothic Next" panose="020B0503040303020004" pitchFamily="34" charset="0"/>
              </a:rPr>
              <a:t>. (n.d.). How and why the 5 steps can help. </a:t>
            </a:r>
            <a:r>
              <a:rPr lang="en-US" sz="1700" b="0" i="0" u="none" strike="noStrike" baseline="0" dirty="0">
                <a:solidFill>
                  <a:srgbClr val="000000"/>
                </a:solidFill>
                <a:latin typeface="Trade Gothic Next" panose="020B0503040303020004" pitchFamily="34" charset="0"/>
                <a:hlinkClick r:id="rId12"/>
              </a:rPr>
              <a:t>https://www.bethe1to.com/bethe1to-steps-evidence/</a:t>
            </a:r>
            <a:r>
              <a:rPr lang="en-US" sz="1700" b="0" i="0" u="none" strike="noStrike" baseline="0" dirty="0">
                <a:solidFill>
                  <a:srgbClr val="000000"/>
                </a:solidFill>
                <a:latin typeface="Trade Gothic Next" panose="020B0503040303020004" pitchFamily="34" charset="0"/>
              </a:rPr>
              <a:t> </a:t>
            </a:r>
          </a:p>
        </p:txBody>
      </p:sp>
    </p:spTree>
    <p:extLst>
      <p:ext uri="{BB962C8B-B14F-4D97-AF65-F5344CB8AC3E}">
        <p14:creationId xmlns:p14="http://schemas.microsoft.com/office/powerpoint/2010/main" val="979846942"/>
      </p:ext>
    </p:extLst>
  </p:cSld>
  <p:clrMapOvr>
    <a:masterClrMapping/>
  </p:clrMapOvr>
</p:sld>
</file>

<file path=ppt/theme/theme1.xml><?xml version="1.0" encoding="utf-8"?>
<a:theme xmlns:a="http://schemas.openxmlformats.org/drawingml/2006/main" name="powerpoint tutorial">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5">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eling overwhelmed _Win32_CP_v14.potx" id="{9E9BB963-45A3-4556-B30D-AC91459E9FF6}" vid="{B46082C7-2098-4B63-B68F-AAE9FA161B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Feeling overwhelmed</Template>
  <TotalTime>1334</TotalTime>
  <Words>2300</Words>
  <Application>Microsoft Office PowerPoint</Application>
  <PresentationFormat>Widescreen</PresentationFormat>
  <Paragraphs>136</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Segoe UI</vt:lpstr>
      <vt:lpstr>Segoe UI Semibold</vt:lpstr>
      <vt:lpstr>SymbolMT</vt:lpstr>
      <vt:lpstr>Trade Gothic Next</vt:lpstr>
      <vt:lpstr>powerpoint tutorial</vt:lpstr>
      <vt:lpstr>Feeling Overwhelmed?</vt:lpstr>
      <vt:lpstr>PowerPoint Presentation</vt:lpstr>
      <vt:lpstr>Learning Objectives</vt:lpstr>
      <vt:lpstr>Why Screening for Suicide?</vt:lpstr>
      <vt:lpstr>Myths about Suicide</vt:lpstr>
      <vt:lpstr>Risk Factors Related to Suicide</vt:lpstr>
      <vt:lpstr>Protective Factors Related to Suicide</vt:lpstr>
      <vt:lpstr>Warning Signs Related to Suicide</vt:lpstr>
      <vt:lpstr>Populations at Higher Risk for Suicide</vt:lpstr>
      <vt:lpstr>Your Role in Suicide Prevention</vt:lpstr>
      <vt:lpstr>Five Steps to Saving Lives</vt:lpstr>
      <vt:lpstr>Suicide Screening Tools</vt:lpstr>
      <vt:lpstr>Suicide Resources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Feeling Overwhelmed?</dc:title>
  <dc:creator>Kara-Sue Harriott</dc:creator>
  <cp:lastModifiedBy>Kara-Sue Harriott</cp:lastModifiedBy>
  <cp:revision>2</cp:revision>
  <dcterms:created xsi:type="dcterms:W3CDTF">2024-01-09T23:28:16Z</dcterms:created>
  <dcterms:modified xsi:type="dcterms:W3CDTF">2024-01-12T22:12:47Z</dcterms:modified>
</cp:coreProperties>
</file>